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906000" cy="6858000" type="A4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D4B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-776" y="-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7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3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14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55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89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9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32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72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6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0467" y="1845985"/>
            <a:ext cx="2593221" cy="1076047"/>
          </a:xfrm>
        </p:spPr>
        <p:txBody>
          <a:bodyPr/>
          <a:lstStyle/>
          <a:p>
            <a:pPr algn="l"/>
            <a:r>
              <a:rPr lang="it-IT" sz="6000" dirty="0" smtClean="0">
                <a:solidFill>
                  <a:srgbClr val="D4B995"/>
                </a:solidFill>
              </a:rPr>
              <a:t>TITOLO</a:t>
            </a:r>
            <a:endParaRPr lang="it-IT" sz="6000" dirty="0">
              <a:solidFill>
                <a:srgbClr val="D4B995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3800737"/>
            <a:ext cx="9906000" cy="3057263"/>
          </a:xfrm>
          <a:prstGeom prst="rect">
            <a:avLst/>
          </a:prstGeom>
          <a:solidFill>
            <a:srgbClr val="D4B9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44154" y="2726317"/>
            <a:ext cx="1854134" cy="475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i="1" dirty="0" smtClean="0"/>
              <a:t>Sottotitolo</a:t>
            </a:r>
            <a:endParaRPr lang="it-IT" sz="2000" i="1" dirty="0"/>
          </a:p>
        </p:txBody>
      </p:sp>
      <p:pic>
        <p:nvPicPr>
          <p:cNvPr id="3" name="Immagine 2" descr="anali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615" y="1407436"/>
            <a:ext cx="1479533" cy="1479533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873109" y="2252654"/>
            <a:ext cx="3348024" cy="839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000" i="1" dirty="0" err="1" smtClean="0"/>
              <a:t>Lorem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ipsum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dolor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sit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amet</a:t>
            </a:r>
            <a:r>
              <a:rPr lang="it-IT" sz="1000" i="1" dirty="0" smtClean="0"/>
              <a:t>, </a:t>
            </a:r>
            <a:r>
              <a:rPr lang="it-IT" sz="1000" i="1" dirty="0" err="1" smtClean="0"/>
              <a:t>consectetuer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adipiscing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elit</a:t>
            </a:r>
            <a:r>
              <a:rPr lang="it-IT" sz="1000" i="1" dirty="0" smtClean="0"/>
              <a:t>, </a:t>
            </a:r>
            <a:r>
              <a:rPr lang="it-IT" sz="1000" i="1" dirty="0" err="1" smtClean="0"/>
              <a:t>sed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diam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nonummy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nibh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euismod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tincidunt</a:t>
            </a:r>
            <a:r>
              <a:rPr lang="it-IT" sz="1000" i="1" dirty="0" smtClean="0"/>
              <a:t> ut </a:t>
            </a:r>
            <a:r>
              <a:rPr lang="it-IT" sz="1000" i="1" dirty="0" err="1" smtClean="0"/>
              <a:t>laoreet</a:t>
            </a:r>
            <a:r>
              <a:rPr lang="it-IT" sz="1000" i="1" dirty="0" smtClean="0"/>
              <a:t> dolore magna </a:t>
            </a:r>
            <a:r>
              <a:rPr lang="it-IT" sz="1000" i="1" dirty="0" err="1" smtClean="0"/>
              <a:t>aliquam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erat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volutpat</a:t>
            </a:r>
            <a:r>
              <a:rPr lang="it-IT" sz="1000" i="1" dirty="0" smtClean="0"/>
              <a:t>. Ut </a:t>
            </a:r>
            <a:r>
              <a:rPr lang="it-IT" sz="1000" i="1" dirty="0" err="1" smtClean="0"/>
              <a:t>wisi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enim</a:t>
            </a:r>
            <a:r>
              <a:rPr lang="it-IT" sz="1000" i="1" dirty="0" smtClean="0"/>
              <a:t> ad </a:t>
            </a:r>
            <a:r>
              <a:rPr lang="it-IT" sz="1000" i="1" dirty="0" err="1" smtClean="0"/>
              <a:t>minim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veniam</a:t>
            </a:r>
            <a:r>
              <a:rPr lang="it-IT" sz="1000" i="1" dirty="0" smtClean="0"/>
              <a:t>, </a:t>
            </a:r>
            <a:r>
              <a:rPr lang="it-IT" sz="1000" i="1" dirty="0" err="1" smtClean="0"/>
              <a:t>quis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nostrud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exerci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tation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ullamcorper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suscipit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lobortis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nisl</a:t>
            </a:r>
            <a:r>
              <a:rPr lang="it-IT" sz="1000" i="1" dirty="0" smtClean="0"/>
              <a:t> ut </a:t>
            </a:r>
            <a:r>
              <a:rPr lang="it-IT" sz="1000" i="1" dirty="0" err="1" smtClean="0"/>
              <a:t>aliquip</a:t>
            </a:r>
            <a:r>
              <a:rPr lang="it-IT" sz="1000" i="1" dirty="0" smtClean="0"/>
              <a:t> ex ea </a:t>
            </a:r>
            <a:r>
              <a:rPr lang="it-IT" sz="1000" i="1" dirty="0" err="1" smtClean="0"/>
              <a:t>commodo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consequat</a:t>
            </a:r>
            <a:r>
              <a:rPr lang="it-IT" sz="1000" i="1" dirty="0" smtClean="0"/>
              <a:t>. </a:t>
            </a:r>
            <a:r>
              <a:rPr lang="it-IT" sz="1000" i="1" dirty="0" err="1" smtClean="0"/>
              <a:t>Duis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autem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vel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eum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iriure</a:t>
            </a:r>
            <a:endParaRPr lang="it-IT" sz="1000" i="1" dirty="0" smtClean="0"/>
          </a:p>
        </p:txBody>
      </p:sp>
      <p:cxnSp>
        <p:nvCxnSpPr>
          <p:cNvPr id="10" name="Connettore 1 9"/>
          <p:cNvCxnSpPr/>
          <p:nvPr/>
        </p:nvCxnSpPr>
        <p:spPr>
          <a:xfrm>
            <a:off x="550467" y="0"/>
            <a:ext cx="0" cy="3026812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6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75423" y="1043971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1 capitolo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637883" y="1922217"/>
            <a:ext cx="3020005" cy="1396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.</a:t>
            </a:r>
            <a:endParaRPr lang="it-IT" sz="1200" dirty="0" smtClean="0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4451389" cy="6858000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3" y="1353381"/>
            <a:ext cx="1865376" cy="1399032"/>
          </a:xfrm>
          <a:prstGeom prst="rect">
            <a:avLst/>
          </a:prstGeom>
        </p:spPr>
      </p:pic>
      <p:pic>
        <p:nvPicPr>
          <p:cNvPr id="9" name="Immagine 8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3" y="2952249"/>
            <a:ext cx="1865376" cy="1399032"/>
          </a:xfrm>
          <a:prstGeom prst="rect">
            <a:avLst/>
          </a:prstGeom>
        </p:spPr>
      </p:pic>
      <p:pic>
        <p:nvPicPr>
          <p:cNvPr id="10" name="Immagine 9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76" y="1353381"/>
            <a:ext cx="1865376" cy="1399032"/>
          </a:xfrm>
          <a:prstGeom prst="rect">
            <a:avLst/>
          </a:prstGeom>
        </p:spPr>
      </p:pic>
      <p:pic>
        <p:nvPicPr>
          <p:cNvPr id="11" name="Immagine 10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76" y="2952249"/>
            <a:ext cx="1865376" cy="1399032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5575423" y="1353381"/>
            <a:ext cx="0" cy="437247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71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0475" y="1043971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2 capitolo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2935" y="1922217"/>
            <a:ext cx="3020005" cy="2564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,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illum</a:t>
            </a:r>
            <a:r>
              <a:rPr lang="it-IT" sz="1200" dirty="0" smtClean="0"/>
              <a:t> dolore </a:t>
            </a:r>
            <a:r>
              <a:rPr lang="it-IT" sz="1200" dirty="0" err="1" smtClean="0"/>
              <a:t>eu</a:t>
            </a:r>
            <a:r>
              <a:rPr lang="it-IT" sz="1200" dirty="0" smtClean="0"/>
              <a:t> </a:t>
            </a:r>
            <a:r>
              <a:rPr lang="it-IT" sz="1200" dirty="0" err="1" smtClean="0"/>
              <a:t>feugiat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facilisis</a:t>
            </a:r>
            <a:r>
              <a:rPr lang="it-IT" sz="1200" dirty="0" smtClean="0"/>
              <a:t> </a:t>
            </a:r>
            <a:r>
              <a:rPr lang="it-IT" sz="1200" dirty="0" err="1" smtClean="0"/>
              <a:t>at</a:t>
            </a:r>
            <a:r>
              <a:rPr lang="it-IT" sz="1200" dirty="0" smtClean="0"/>
              <a:t> vero eros et </a:t>
            </a:r>
            <a:r>
              <a:rPr lang="it-IT" sz="1200" dirty="0" err="1" smtClean="0"/>
              <a:t>accumsan</a:t>
            </a:r>
            <a:r>
              <a:rPr lang="it-IT" sz="1200" dirty="0" smtClean="0"/>
              <a:t> et </a:t>
            </a:r>
            <a:r>
              <a:rPr lang="it-IT" sz="1200" dirty="0" err="1" smtClean="0"/>
              <a:t>iusto</a:t>
            </a:r>
            <a:r>
              <a:rPr lang="it-IT" sz="1200" dirty="0" smtClean="0"/>
              <a:t> odio </a:t>
            </a:r>
            <a:r>
              <a:rPr lang="it-IT" sz="1200" dirty="0" err="1" smtClean="0"/>
              <a:t>dignissim</a:t>
            </a:r>
            <a:r>
              <a:rPr lang="it-IT" sz="1200" dirty="0" smtClean="0"/>
              <a:t> qui </a:t>
            </a:r>
            <a:r>
              <a:rPr lang="it-IT" sz="1200" dirty="0" err="1" smtClean="0"/>
              <a:t>blandit</a:t>
            </a:r>
            <a:r>
              <a:rPr lang="it-IT" sz="1200" dirty="0" smtClean="0"/>
              <a:t> </a:t>
            </a:r>
            <a:r>
              <a:rPr lang="it-IT" sz="1200" dirty="0" err="1" smtClean="0"/>
              <a:t>praesent</a:t>
            </a:r>
            <a:r>
              <a:rPr lang="it-IT" sz="1200" dirty="0" smtClean="0"/>
              <a:t> </a:t>
            </a:r>
            <a:r>
              <a:rPr lang="it-IT" sz="1200" dirty="0" err="1" smtClean="0"/>
              <a:t>luptatum</a:t>
            </a:r>
            <a:r>
              <a:rPr lang="it-IT" sz="1200" dirty="0" smtClean="0"/>
              <a:t> </a:t>
            </a:r>
            <a:r>
              <a:rPr lang="it-IT" sz="1200" dirty="0" err="1" smtClean="0"/>
              <a:t>zzril</a:t>
            </a:r>
            <a:r>
              <a:rPr lang="it-IT" sz="1200" dirty="0" smtClean="0"/>
              <a:t> </a:t>
            </a:r>
            <a:r>
              <a:rPr lang="it-IT" sz="1200" dirty="0" err="1" smtClean="0"/>
              <a:t>delenit</a:t>
            </a:r>
            <a:r>
              <a:rPr lang="it-IT" sz="1200" dirty="0" smtClean="0"/>
              <a:t> </a:t>
            </a:r>
            <a:r>
              <a:rPr lang="it-IT" sz="1200" dirty="0" err="1" smtClean="0"/>
              <a:t>augue</a:t>
            </a:r>
            <a:r>
              <a:rPr lang="it-IT" sz="1200" dirty="0" smtClean="0"/>
              <a:t> </a:t>
            </a:r>
            <a:r>
              <a:rPr lang="it-IT" sz="1200" dirty="0" err="1" smtClean="0"/>
              <a:t>duis</a:t>
            </a:r>
            <a:r>
              <a:rPr lang="it-IT" sz="1200" dirty="0" smtClean="0"/>
              <a:t> dolore te </a:t>
            </a:r>
            <a:r>
              <a:rPr lang="it-IT" sz="1200" dirty="0" err="1" smtClean="0"/>
              <a:t>feugait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</a:t>
            </a:r>
            <a:r>
              <a:rPr lang="it-IT" sz="1200" dirty="0" smtClean="0"/>
              <a:t>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454611" y="0"/>
            <a:ext cx="4451389" cy="6858000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069" y="1353381"/>
            <a:ext cx="1865376" cy="1399032"/>
          </a:xfrm>
          <a:prstGeom prst="rect">
            <a:avLst/>
          </a:prstGeom>
        </p:spPr>
      </p:pic>
      <p:pic>
        <p:nvPicPr>
          <p:cNvPr id="7" name="Immagine 6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069" y="2952249"/>
            <a:ext cx="1865376" cy="1399032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>
            <a:off x="547305" y="1353381"/>
            <a:ext cx="0" cy="437247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79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777" y="617138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Analisi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50475" y="1537026"/>
            <a:ext cx="8526664" cy="1107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,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illum</a:t>
            </a:r>
            <a:r>
              <a:rPr lang="it-IT" sz="1200" dirty="0" smtClean="0"/>
              <a:t> dolore </a:t>
            </a:r>
            <a:r>
              <a:rPr lang="it-IT" sz="1200" dirty="0" err="1" smtClean="0"/>
              <a:t>eu</a:t>
            </a:r>
            <a:r>
              <a:rPr lang="it-IT" sz="1200" dirty="0" smtClean="0"/>
              <a:t> </a:t>
            </a:r>
            <a:r>
              <a:rPr lang="it-IT" sz="1200" dirty="0" err="1" smtClean="0"/>
              <a:t>feugiat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facilisis</a:t>
            </a:r>
            <a:r>
              <a:rPr lang="it-IT" sz="1200" dirty="0" smtClean="0"/>
              <a:t> </a:t>
            </a:r>
            <a:r>
              <a:rPr lang="it-IT" sz="1200" dirty="0" err="1" smtClean="0"/>
              <a:t>at</a:t>
            </a:r>
            <a:r>
              <a:rPr lang="it-IT" sz="1200" dirty="0" smtClean="0"/>
              <a:t> vero eros et </a:t>
            </a:r>
            <a:r>
              <a:rPr lang="it-IT" sz="1200" dirty="0" err="1" smtClean="0"/>
              <a:t>accumsan</a:t>
            </a:r>
            <a:r>
              <a:rPr lang="it-IT" sz="1200" dirty="0" smtClean="0"/>
              <a:t> et </a:t>
            </a:r>
            <a:r>
              <a:rPr lang="it-IT" sz="1200" dirty="0" err="1" smtClean="0"/>
              <a:t>iusto</a:t>
            </a:r>
            <a:r>
              <a:rPr lang="it-IT" sz="1200" dirty="0" smtClean="0"/>
              <a:t> odio </a:t>
            </a:r>
            <a:r>
              <a:rPr lang="it-IT" sz="1200" dirty="0" err="1" smtClean="0"/>
              <a:t>dignissim</a:t>
            </a:r>
            <a:r>
              <a:rPr lang="it-IT" sz="1200" dirty="0" smtClean="0"/>
              <a:t> qui </a:t>
            </a:r>
            <a:r>
              <a:rPr lang="it-IT" sz="1200" dirty="0" err="1" smtClean="0"/>
              <a:t>blandit</a:t>
            </a:r>
            <a:r>
              <a:rPr lang="it-IT" sz="1200" dirty="0" smtClean="0"/>
              <a:t> </a:t>
            </a:r>
            <a:r>
              <a:rPr lang="it-IT" sz="1200" dirty="0" err="1" smtClean="0"/>
              <a:t>praesent</a:t>
            </a:r>
            <a:r>
              <a:rPr lang="it-IT" sz="1200" dirty="0" smtClean="0"/>
              <a:t> </a:t>
            </a:r>
            <a:r>
              <a:rPr lang="it-IT" sz="1200" dirty="0" err="1" smtClean="0"/>
              <a:t>luptatum</a:t>
            </a:r>
            <a:r>
              <a:rPr lang="it-IT" sz="1200" dirty="0" smtClean="0"/>
              <a:t> </a:t>
            </a:r>
            <a:r>
              <a:rPr lang="it-IT" sz="1200" dirty="0" err="1" smtClean="0"/>
              <a:t>zzril</a:t>
            </a:r>
            <a:r>
              <a:rPr lang="it-IT" sz="1200" dirty="0" smtClean="0"/>
              <a:t> </a:t>
            </a:r>
            <a:r>
              <a:rPr lang="it-IT" sz="1200" dirty="0" err="1" smtClean="0"/>
              <a:t>delenit</a:t>
            </a:r>
            <a:r>
              <a:rPr lang="it-IT" sz="1200" dirty="0" smtClean="0"/>
              <a:t> </a:t>
            </a:r>
            <a:r>
              <a:rPr lang="it-IT" sz="1200" dirty="0" err="1" smtClean="0"/>
              <a:t>augue</a:t>
            </a:r>
            <a:r>
              <a:rPr lang="it-IT" sz="1200" dirty="0" smtClean="0"/>
              <a:t> </a:t>
            </a:r>
            <a:r>
              <a:rPr lang="it-IT" sz="1200" dirty="0" err="1" smtClean="0"/>
              <a:t>duis</a:t>
            </a:r>
            <a:r>
              <a:rPr lang="it-IT" sz="1200" dirty="0" smtClean="0"/>
              <a:t> dolore te </a:t>
            </a:r>
            <a:r>
              <a:rPr lang="it-IT" sz="1200" dirty="0" err="1" smtClean="0"/>
              <a:t>feugait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</a:t>
            </a:r>
            <a:r>
              <a:rPr lang="it-IT" sz="1200" dirty="0" smtClean="0"/>
              <a:t>.</a:t>
            </a:r>
          </a:p>
        </p:txBody>
      </p:sp>
      <p:sp>
        <p:nvSpPr>
          <p:cNvPr id="3" name="Ovale 2"/>
          <p:cNvSpPr/>
          <p:nvPr/>
        </p:nvSpPr>
        <p:spPr>
          <a:xfrm>
            <a:off x="1863312" y="2836952"/>
            <a:ext cx="1113823" cy="1113823"/>
          </a:xfrm>
          <a:prstGeom prst="ellipse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206212" y="3029489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4340788" y="2836952"/>
            <a:ext cx="1113823" cy="1113823"/>
          </a:xfrm>
          <a:prstGeom prst="ellipse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4642050" y="3029489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6818263" y="2836952"/>
            <a:ext cx="1113823" cy="1113823"/>
          </a:xfrm>
          <a:prstGeom prst="ellipse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161163" y="3029489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675940" y="4070555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090959" y="4070555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568435" y="4070555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0" y="4910666"/>
            <a:ext cx="9906000" cy="1947333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1 18"/>
          <p:cNvCxnSpPr/>
          <p:nvPr/>
        </p:nvCxnSpPr>
        <p:spPr>
          <a:xfrm>
            <a:off x="622793" y="916134"/>
            <a:ext cx="0" cy="437247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04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15834" y="1043971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3 capitolo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578294" y="1922217"/>
            <a:ext cx="3020005" cy="2564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,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illum</a:t>
            </a:r>
            <a:r>
              <a:rPr lang="it-IT" sz="1200" dirty="0" smtClean="0"/>
              <a:t> dolore </a:t>
            </a:r>
            <a:r>
              <a:rPr lang="it-IT" sz="1200" dirty="0" err="1" smtClean="0"/>
              <a:t>eu</a:t>
            </a:r>
            <a:r>
              <a:rPr lang="it-IT" sz="1200" dirty="0" smtClean="0"/>
              <a:t> </a:t>
            </a:r>
            <a:r>
              <a:rPr lang="it-IT" sz="1200" dirty="0" err="1" smtClean="0"/>
              <a:t>feugiat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facilisis</a:t>
            </a:r>
            <a:r>
              <a:rPr lang="it-IT" sz="1200" dirty="0" smtClean="0"/>
              <a:t> </a:t>
            </a:r>
            <a:r>
              <a:rPr lang="it-IT" sz="1200" dirty="0" err="1" smtClean="0"/>
              <a:t>at</a:t>
            </a:r>
            <a:r>
              <a:rPr lang="it-IT" sz="1200" dirty="0" smtClean="0"/>
              <a:t> vero eros et </a:t>
            </a:r>
            <a:r>
              <a:rPr lang="it-IT" sz="1200" dirty="0" err="1" smtClean="0"/>
              <a:t>accumsan</a:t>
            </a:r>
            <a:r>
              <a:rPr lang="it-IT" sz="1200" dirty="0" smtClean="0"/>
              <a:t> et </a:t>
            </a:r>
            <a:r>
              <a:rPr lang="it-IT" sz="1200" dirty="0" err="1" smtClean="0"/>
              <a:t>iusto</a:t>
            </a:r>
            <a:r>
              <a:rPr lang="it-IT" sz="1200" dirty="0" smtClean="0"/>
              <a:t> odio </a:t>
            </a:r>
            <a:r>
              <a:rPr lang="it-IT" sz="1200" dirty="0" err="1" smtClean="0"/>
              <a:t>dignissim</a:t>
            </a:r>
            <a:r>
              <a:rPr lang="it-IT" sz="1200" dirty="0" smtClean="0"/>
              <a:t> qui </a:t>
            </a:r>
            <a:r>
              <a:rPr lang="it-IT" sz="1200" dirty="0" err="1" smtClean="0"/>
              <a:t>blandit</a:t>
            </a:r>
            <a:r>
              <a:rPr lang="it-IT" sz="1200" dirty="0" smtClean="0"/>
              <a:t> </a:t>
            </a:r>
            <a:r>
              <a:rPr lang="it-IT" sz="1200" dirty="0" err="1" smtClean="0"/>
              <a:t>praesent</a:t>
            </a:r>
            <a:r>
              <a:rPr lang="it-IT" sz="1200" dirty="0" smtClean="0"/>
              <a:t> </a:t>
            </a:r>
            <a:r>
              <a:rPr lang="it-IT" sz="1200" dirty="0" err="1" smtClean="0"/>
              <a:t>luptatum</a:t>
            </a:r>
            <a:r>
              <a:rPr lang="it-IT" sz="1200" dirty="0" smtClean="0"/>
              <a:t> </a:t>
            </a:r>
            <a:r>
              <a:rPr lang="it-IT" sz="1200" dirty="0" err="1" smtClean="0"/>
              <a:t>zzril</a:t>
            </a:r>
            <a:r>
              <a:rPr lang="it-IT" sz="1200" dirty="0" smtClean="0"/>
              <a:t> </a:t>
            </a:r>
            <a:r>
              <a:rPr lang="it-IT" sz="1200" dirty="0" err="1" smtClean="0"/>
              <a:t>delenit</a:t>
            </a:r>
            <a:r>
              <a:rPr lang="it-IT" sz="1200" dirty="0" smtClean="0"/>
              <a:t> </a:t>
            </a:r>
            <a:r>
              <a:rPr lang="it-IT" sz="1200" dirty="0" err="1" smtClean="0"/>
              <a:t>augue</a:t>
            </a:r>
            <a:r>
              <a:rPr lang="it-IT" sz="1200" dirty="0" smtClean="0"/>
              <a:t> </a:t>
            </a:r>
            <a:r>
              <a:rPr lang="it-IT" sz="1200" dirty="0" err="1" smtClean="0"/>
              <a:t>duis</a:t>
            </a:r>
            <a:r>
              <a:rPr lang="it-IT" sz="1200" dirty="0" smtClean="0"/>
              <a:t> dolore te </a:t>
            </a:r>
            <a:r>
              <a:rPr lang="it-IT" sz="1200" dirty="0" err="1" smtClean="0"/>
              <a:t>feugait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</a:t>
            </a:r>
            <a:r>
              <a:rPr lang="it-IT" sz="1200" dirty="0" smtClean="0"/>
              <a:t>.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0"/>
            <a:ext cx="4451389" cy="6858000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9" y="1043971"/>
            <a:ext cx="2775038" cy="2775038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041535" y="3752971"/>
            <a:ext cx="2201841" cy="630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000" i="1" dirty="0" err="1"/>
              <a:t>Lorem</a:t>
            </a:r>
            <a:r>
              <a:rPr lang="it-IT" sz="1000" i="1" dirty="0"/>
              <a:t> </a:t>
            </a:r>
            <a:r>
              <a:rPr lang="it-IT" sz="1000" i="1" dirty="0" err="1"/>
              <a:t>ipsum</a:t>
            </a:r>
            <a:r>
              <a:rPr lang="it-IT" sz="1000" i="1" dirty="0"/>
              <a:t> </a:t>
            </a:r>
            <a:r>
              <a:rPr lang="it-IT" sz="1000" i="1" dirty="0" err="1"/>
              <a:t>dolor</a:t>
            </a:r>
            <a:r>
              <a:rPr lang="it-IT" sz="1000" i="1" dirty="0"/>
              <a:t> </a:t>
            </a:r>
            <a:r>
              <a:rPr lang="it-IT" sz="1000" i="1" dirty="0" err="1"/>
              <a:t>sit</a:t>
            </a:r>
            <a:r>
              <a:rPr lang="it-IT" sz="1000" i="1" dirty="0"/>
              <a:t> </a:t>
            </a:r>
            <a:r>
              <a:rPr lang="it-IT" sz="1000" i="1" dirty="0" err="1"/>
              <a:t>amet</a:t>
            </a:r>
            <a:r>
              <a:rPr lang="it-IT" sz="1000" i="1" dirty="0"/>
              <a:t>, </a:t>
            </a:r>
            <a:r>
              <a:rPr lang="it-IT" sz="1000" i="1" dirty="0" err="1"/>
              <a:t>consectetuer</a:t>
            </a:r>
            <a:r>
              <a:rPr lang="it-IT" sz="1000" i="1" dirty="0"/>
              <a:t> </a:t>
            </a:r>
            <a:r>
              <a:rPr lang="it-IT" sz="1000" i="1" dirty="0" err="1"/>
              <a:t>adipiscing</a:t>
            </a:r>
            <a:r>
              <a:rPr lang="it-IT" sz="1000" i="1" dirty="0"/>
              <a:t> </a:t>
            </a:r>
            <a:r>
              <a:rPr lang="it-IT" sz="1000" i="1" dirty="0" err="1"/>
              <a:t>elit</a:t>
            </a:r>
            <a:r>
              <a:rPr lang="it-IT" sz="1000" i="1" dirty="0"/>
              <a:t>, </a:t>
            </a:r>
            <a:r>
              <a:rPr lang="it-IT" sz="1000" i="1" dirty="0" err="1"/>
              <a:t>sed</a:t>
            </a:r>
            <a:r>
              <a:rPr lang="it-IT" sz="1000" i="1" dirty="0"/>
              <a:t> </a:t>
            </a:r>
            <a:r>
              <a:rPr lang="it-IT" sz="1000" i="1" dirty="0" err="1"/>
              <a:t>diam</a:t>
            </a:r>
            <a:r>
              <a:rPr lang="it-IT" sz="1000" i="1" dirty="0"/>
              <a:t> </a:t>
            </a:r>
            <a:r>
              <a:rPr lang="it-IT" sz="1000" i="1" dirty="0" err="1"/>
              <a:t>nonummy</a:t>
            </a:r>
            <a:r>
              <a:rPr lang="it-IT" sz="1000" i="1" dirty="0"/>
              <a:t> </a:t>
            </a:r>
            <a:r>
              <a:rPr lang="it-IT" sz="1000" i="1" dirty="0" err="1"/>
              <a:t>nibh</a:t>
            </a:r>
            <a:r>
              <a:rPr lang="it-IT" sz="1000" i="1" dirty="0"/>
              <a:t> </a:t>
            </a:r>
            <a:r>
              <a:rPr lang="it-IT" sz="1000" i="1" dirty="0" err="1"/>
              <a:t>euismod</a:t>
            </a:r>
            <a:r>
              <a:rPr lang="it-IT" sz="1000" i="1" dirty="0"/>
              <a:t> </a:t>
            </a:r>
            <a:r>
              <a:rPr lang="it-IT" sz="1000" i="1" dirty="0" err="1"/>
              <a:t>tincidunt</a:t>
            </a:r>
            <a:r>
              <a:rPr lang="it-IT" sz="1000" i="1" dirty="0"/>
              <a:t> ut </a:t>
            </a:r>
            <a:r>
              <a:rPr lang="it-IT" sz="1000" i="1" dirty="0" err="1"/>
              <a:t>laoreet</a:t>
            </a:r>
            <a:r>
              <a:rPr lang="it-IT" sz="1000" i="1" dirty="0"/>
              <a:t> dolore magna </a:t>
            </a:r>
            <a:endParaRPr lang="it-IT" sz="1000" i="1" dirty="0" smtClean="0"/>
          </a:p>
        </p:txBody>
      </p:sp>
      <p:cxnSp>
        <p:nvCxnSpPr>
          <p:cNvPr id="9" name="Connettore 1 8"/>
          <p:cNvCxnSpPr/>
          <p:nvPr/>
        </p:nvCxnSpPr>
        <p:spPr>
          <a:xfrm>
            <a:off x="5424105" y="1353381"/>
            <a:ext cx="0" cy="437247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4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196" y="3875661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4 capitolo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02523" y="4785138"/>
            <a:ext cx="8890998" cy="951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,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illum</a:t>
            </a:r>
            <a:r>
              <a:rPr lang="it-IT" sz="1200" dirty="0" smtClean="0"/>
              <a:t> dolore </a:t>
            </a:r>
            <a:r>
              <a:rPr lang="it-IT" sz="1200" dirty="0" err="1" smtClean="0"/>
              <a:t>eu</a:t>
            </a:r>
            <a:r>
              <a:rPr lang="it-IT" sz="1200" dirty="0" smtClean="0"/>
              <a:t> </a:t>
            </a:r>
            <a:r>
              <a:rPr lang="it-IT" sz="1200" dirty="0" err="1" smtClean="0"/>
              <a:t>feugiat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facilisis</a:t>
            </a:r>
            <a:r>
              <a:rPr lang="it-IT" sz="1200" dirty="0" smtClean="0"/>
              <a:t> </a:t>
            </a:r>
            <a:r>
              <a:rPr lang="it-IT" sz="1200" dirty="0" err="1" smtClean="0"/>
              <a:t>at</a:t>
            </a:r>
            <a:r>
              <a:rPr lang="it-IT" sz="1200" dirty="0" smtClean="0"/>
              <a:t> vero eros et </a:t>
            </a:r>
            <a:r>
              <a:rPr lang="it-IT" sz="1200" dirty="0" err="1" smtClean="0"/>
              <a:t>accumsan</a:t>
            </a:r>
            <a:r>
              <a:rPr lang="it-IT" sz="1200" dirty="0" smtClean="0"/>
              <a:t> et </a:t>
            </a:r>
            <a:r>
              <a:rPr lang="it-IT" sz="1200" dirty="0" err="1" smtClean="0"/>
              <a:t>iusto</a:t>
            </a:r>
            <a:r>
              <a:rPr lang="it-IT" sz="1200" dirty="0" smtClean="0"/>
              <a:t> odio </a:t>
            </a:r>
            <a:r>
              <a:rPr lang="it-IT" sz="1200" dirty="0" err="1" smtClean="0"/>
              <a:t>dignissim</a:t>
            </a:r>
            <a:r>
              <a:rPr lang="it-IT" sz="1200" dirty="0" smtClean="0"/>
              <a:t> qui </a:t>
            </a:r>
            <a:r>
              <a:rPr lang="it-IT" sz="1200" dirty="0" err="1" smtClean="0"/>
              <a:t>blandit</a:t>
            </a:r>
            <a:r>
              <a:rPr lang="it-IT" sz="1200" dirty="0" smtClean="0"/>
              <a:t> </a:t>
            </a:r>
            <a:r>
              <a:rPr lang="it-IT" sz="1200" dirty="0" err="1" smtClean="0"/>
              <a:t>praesent</a:t>
            </a:r>
            <a:r>
              <a:rPr lang="it-IT" sz="1200" dirty="0" smtClean="0"/>
              <a:t> </a:t>
            </a:r>
            <a:r>
              <a:rPr lang="it-IT" sz="1200" dirty="0" err="1" smtClean="0"/>
              <a:t>luptatum</a:t>
            </a:r>
            <a:r>
              <a:rPr lang="it-IT" sz="1200" dirty="0" smtClean="0"/>
              <a:t> </a:t>
            </a:r>
            <a:r>
              <a:rPr lang="it-IT" sz="1200" dirty="0" err="1" smtClean="0"/>
              <a:t>zzril</a:t>
            </a:r>
            <a:r>
              <a:rPr lang="it-IT" sz="1200" dirty="0" smtClean="0"/>
              <a:t> </a:t>
            </a:r>
            <a:r>
              <a:rPr lang="it-IT" sz="1200" dirty="0" err="1" smtClean="0"/>
              <a:t>delenit</a:t>
            </a:r>
            <a:r>
              <a:rPr lang="it-IT" sz="1200" dirty="0" smtClean="0"/>
              <a:t> </a:t>
            </a:r>
            <a:r>
              <a:rPr lang="it-IT" sz="1200" dirty="0" err="1" smtClean="0"/>
              <a:t>augue</a:t>
            </a:r>
            <a:r>
              <a:rPr lang="it-IT" sz="1200" dirty="0" smtClean="0"/>
              <a:t> </a:t>
            </a:r>
            <a:r>
              <a:rPr lang="it-IT" sz="1200" dirty="0" err="1" smtClean="0"/>
              <a:t>duis</a:t>
            </a:r>
            <a:r>
              <a:rPr lang="it-IT" sz="1200" dirty="0" smtClean="0"/>
              <a:t> dolore te </a:t>
            </a:r>
            <a:r>
              <a:rPr lang="it-IT" sz="1200" dirty="0" err="1" smtClean="0"/>
              <a:t>feugait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</a:t>
            </a:r>
            <a:r>
              <a:rPr lang="it-IT" sz="1200" dirty="0" smtClean="0"/>
              <a:t>.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382688" y="4185071"/>
            <a:ext cx="0" cy="437247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602524" y="502906"/>
            <a:ext cx="8795476" cy="2886762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23" y="502906"/>
            <a:ext cx="3849015" cy="2886762"/>
          </a:xfrm>
          <a:prstGeom prst="rect">
            <a:avLst/>
          </a:prstGeom>
        </p:spPr>
      </p:pic>
      <p:pic>
        <p:nvPicPr>
          <p:cNvPr id="8" name="Immagine 7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25" y="787363"/>
            <a:ext cx="1432084" cy="1074064"/>
          </a:xfrm>
          <a:prstGeom prst="rect">
            <a:avLst/>
          </a:prstGeom>
        </p:spPr>
      </p:pic>
      <p:pic>
        <p:nvPicPr>
          <p:cNvPr id="11" name="Immagine 10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25" y="2084821"/>
            <a:ext cx="1432084" cy="1074064"/>
          </a:xfrm>
          <a:prstGeom prst="rect">
            <a:avLst/>
          </a:prstGeom>
        </p:spPr>
      </p:pic>
      <p:pic>
        <p:nvPicPr>
          <p:cNvPr id="12" name="Immagine 11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58" y="787363"/>
            <a:ext cx="1432084" cy="1074064"/>
          </a:xfrm>
          <a:prstGeom prst="rect">
            <a:avLst/>
          </a:prstGeom>
        </p:spPr>
      </p:pic>
      <p:pic>
        <p:nvPicPr>
          <p:cNvPr id="13" name="Immagine 12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58" y="2084821"/>
            <a:ext cx="1432084" cy="10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3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6909" y="2168715"/>
            <a:ext cx="5278888" cy="1076047"/>
          </a:xfrm>
        </p:spPr>
        <p:txBody>
          <a:bodyPr>
            <a:normAutofit/>
          </a:bodyPr>
          <a:lstStyle/>
          <a:p>
            <a:pPr algn="l"/>
            <a:r>
              <a:rPr lang="it-IT" sz="6000" dirty="0" smtClean="0"/>
              <a:t>CONTATTI</a:t>
            </a:r>
            <a:endParaRPr lang="it-IT" sz="60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96209" y="3132226"/>
            <a:ext cx="8224786" cy="1044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</a:t>
            </a:r>
            <a:endParaRPr lang="it-IT" sz="12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810037" y="4292691"/>
            <a:ext cx="8033866" cy="747194"/>
          </a:xfrm>
          <a:prstGeom prst="rect">
            <a:avLst/>
          </a:prstGeom>
          <a:solidFill>
            <a:srgbClr val="D4B9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559754" y="4292691"/>
            <a:ext cx="5610525" cy="638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300" i="1" dirty="0" err="1" smtClean="0"/>
              <a:t>Lorem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ipsum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dolor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sit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amet</a:t>
            </a:r>
            <a:r>
              <a:rPr lang="it-IT" sz="1300" i="1" dirty="0" smtClean="0"/>
              <a:t>, </a:t>
            </a:r>
            <a:r>
              <a:rPr lang="it-IT" sz="1300" i="1" dirty="0" err="1" smtClean="0"/>
              <a:t>consectetuer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adipiscing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elit</a:t>
            </a:r>
            <a:r>
              <a:rPr lang="it-IT" sz="1300" i="1" dirty="0" smtClean="0"/>
              <a:t>, </a:t>
            </a:r>
            <a:r>
              <a:rPr lang="it-IT" sz="1300" i="1" dirty="0" err="1" smtClean="0"/>
              <a:t>sed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diam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nonummy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nibh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euismod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tincidunt</a:t>
            </a:r>
            <a:r>
              <a:rPr lang="it-IT" sz="1300" i="1" dirty="0" smtClean="0"/>
              <a:t> ut </a:t>
            </a:r>
            <a:r>
              <a:rPr lang="it-IT" sz="1300" i="1" dirty="0" err="1" smtClean="0"/>
              <a:t>laoreet</a:t>
            </a:r>
            <a:r>
              <a:rPr lang="it-IT" sz="1300" i="1" dirty="0" smtClean="0"/>
              <a:t> dolore magna </a:t>
            </a:r>
            <a:r>
              <a:rPr lang="it-IT" sz="1300" i="1" dirty="0" err="1" smtClean="0"/>
              <a:t>aliquam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erat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volutpat</a:t>
            </a:r>
            <a:endParaRPr lang="it-IT" sz="1300" i="1" dirty="0" smtClean="0"/>
          </a:p>
        </p:txBody>
      </p:sp>
      <p:pic>
        <p:nvPicPr>
          <p:cNvPr id="3" name="Immagine 2" descr="t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20" y="4174912"/>
            <a:ext cx="927513" cy="974943"/>
          </a:xfrm>
          <a:prstGeom prst="rect">
            <a:avLst/>
          </a:prstGeom>
        </p:spPr>
      </p:pic>
      <p:cxnSp>
        <p:nvCxnSpPr>
          <p:cNvPr id="10" name="Connettore 1 9"/>
          <p:cNvCxnSpPr/>
          <p:nvPr/>
        </p:nvCxnSpPr>
        <p:spPr>
          <a:xfrm>
            <a:off x="2367202" y="3970261"/>
            <a:ext cx="0" cy="122662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86015" y="0"/>
            <a:ext cx="0" cy="3038593"/>
          </a:xfrm>
          <a:prstGeom prst="line">
            <a:avLst/>
          </a:prstGeom>
          <a:ln>
            <a:solidFill>
              <a:srgbClr val="D4B9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512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576</Words>
  <Application>Microsoft Macintosh PowerPoint</Application>
  <PresentationFormat>A4 (21x29,7 cm)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TITOLO</vt:lpstr>
      <vt:lpstr>1 capitolo</vt:lpstr>
      <vt:lpstr>2 capitolo</vt:lpstr>
      <vt:lpstr>Analisi</vt:lpstr>
      <vt:lpstr>3 capitolo</vt:lpstr>
      <vt:lpstr>4 capitolo</vt:lpstr>
      <vt:lpstr>CONTATTI</vt:lpstr>
    </vt:vector>
  </TitlesOfParts>
  <Company>Amikaj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Alessandra De Santis</dc:creator>
  <cp:lastModifiedBy>Alessandra De Santis</cp:lastModifiedBy>
  <cp:revision>10</cp:revision>
  <dcterms:created xsi:type="dcterms:W3CDTF">2020-05-12T15:17:22Z</dcterms:created>
  <dcterms:modified xsi:type="dcterms:W3CDTF">2020-05-19T08:01:27Z</dcterms:modified>
</cp:coreProperties>
</file>