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7" r:id="rId4"/>
    <p:sldId id="264" r:id="rId5"/>
    <p:sldId id="259" r:id="rId6"/>
    <p:sldId id="269" r:id="rId7"/>
    <p:sldId id="270" r:id="rId8"/>
    <p:sldId id="271" r:id="rId9"/>
    <p:sldId id="272" r:id="rId10"/>
    <p:sldId id="263" r:id="rId11"/>
  </p:sldIdLst>
  <p:sldSz cx="9906000" cy="6858000" type="A4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6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552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7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23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14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0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55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89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98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32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7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72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64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D3A7-08DA-4345-A0DC-A8854E11E06A}" type="datetimeFigureOut">
              <a:rPr lang="it-IT" smtClean="0"/>
              <a:t>19/05/20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CA73C-EAB5-CC4A-A63C-6B35F1AB6D3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5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22499" y="4093563"/>
            <a:ext cx="5175251" cy="2132164"/>
          </a:xfrm>
        </p:spPr>
        <p:txBody>
          <a:bodyPr>
            <a:noAutofit/>
          </a:bodyPr>
          <a:lstStyle/>
          <a:p>
            <a:pPr algn="l"/>
            <a:r>
              <a:rPr lang="it-IT" sz="4000" dirty="0" smtClean="0">
                <a:solidFill>
                  <a:schemeClr val="bg1"/>
                </a:solidFill>
              </a:rPr>
              <a:t>LA TUA</a:t>
            </a:r>
            <a:br>
              <a:rPr lang="it-IT" sz="4000" dirty="0" smtClean="0">
                <a:solidFill>
                  <a:schemeClr val="bg1"/>
                </a:solidFill>
              </a:rPr>
            </a:br>
            <a:r>
              <a:rPr lang="it-IT" sz="4000" b="1" dirty="0" smtClean="0">
                <a:solidFill>
                  <a:schemeClr val="bg1"/>
                </a:solidFill>
              </a:rPr>
              <a:t>PRESENTAZIONE</a:t>
            </a:r>
            <a:r>
              <a:rPr lang="it-IT" sz="4000" dirty="0" smtClean="0">
                <a:solidFill>
                  <a:schemeClr val="bg1"/>
                </a:solidFill>
              </a:rPr>
              <a:t/>
            </a:r>
            <a:br>
              <a:rPr lang="it-IT" sz="4000" dirty="0" smtClean="0">
                <a:solidFill>
                  <a:schemeClr val="bg1"/>
                </a:solidFill>
              </a:rPr>
            </a:br>
            <a:r>
              <a:rPr lang="it-IT" sz="4000" dirty="0" smtClean="0">
                <a:solidFill>
                  <a:schemeClr val="bg1"/>
                </a:solidFill>
              </a:rPr>
              <a:t>in POWER POINT</a:t>
            </a:r>
            <a:endParaRPr lang="it-IT" sz="4000" dirty="0">
              <a:solidFill>
                <a:schemeClr val="bg1"/>
              </a:solidFill>
            </a:endParaRPr>
          </a:p>
        </p:txBody>
      </p:sp>
      <p:pic>
        <p:nvPicPr>
          <p:cNvPr id="3" name="Immagine 2" descr="cover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4" y="311502"/>
            <a:ext cx="8403166" cy="473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34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85603" y="2952258"/>
            <a:ext cx="2915397" cy="868325"/>
          </a:xfrm>
        </p:spPr>
        <p:txBody>
          <a:bodyPr>
            <a:normAutofit/>
          </a:bodyPr>
          <a:lstStyle/>
          <a:p>
            <a:pPr algn="l"/>
            <a:r>
              <a:rPr lang="it-IT" sz="5000" dirty="0" smtClean="0"/>
              <a:t>CONTATTI</a:t>
            </a:r>
            <a:endParaRPr lang="it-IT" sz="50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683104" y="4222690"/>
            <a:ext cx="177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DF6421"/>
                </a:solidFill>
              </a:rPr>
              <a:t>T</a:t>
            </a:r>
            <a:r>
              <a:rPr lang="it-IT" dirty="0" smtClean="0"/>
              <a:t> </a:t>
            </a:r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0" y="6493628"/>
            <a:ext cx="9906000" cy="3643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 flipH="1">
            <a:off x="5164522" y="4028305"/>
            <a:ext cx="262481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conta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57" y="2378873"/>
            <a:ext cx="4336417" cy="4521459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5683104" y="4889440"/>
            <a:ext cx="1774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DF6421"/>
                </a:solidFill>
              </a:rPr>
              <a:t>M</a:t>
            </a:r>
            <a:r>
              <a:rPr lang="it-IT" dirty="0" smtClean="0"/>
              <a:t> </a:t>
            </a:r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3" name="Immagine 2" descr="contatti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603" y="4222690"/>
            <a:ext cx="514350" cy="534924"/>
          </a:xfrm>
          <a:prstGeom prst="rect">
            <a:avLst/>
          </a:prstGeom>
        </p:spPr>
      </p:pic>
      <p:pic>
        <p:nvPicPr>
          <p:cNvPr id="5" name="Immagine 4" descr="contatti-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380" y="4859483"/>
            <a:ext cx="493265" cy="54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12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01289" y="2123812"/>
            <a:ext cx="4449083" cy="2132164"/>
          </a:xfrm>
        </p:spPr>
        <p:txBody>
          <a:bodyPr>
            <a:noAutofit/>
          </a:bodyPr>
          <a:lstStyle/>
          <a:p>
            <a:pPr algn="l"/>
            <a:r>
              <a:rPr lang="it-IT" sz="4000" dirty="0" smtClean="0"/>
              <a:t>LA TUA</a:t>
            </a:r>
            <a:br>
              <a:rPr lang="it-IT" sz="4000" dirty="0" smtClean="0"/>
            </a:br>
            <a:r>
              <a:rPr lang="it-IT" sz="4000" b="1" dirty="0" smtClean="0"/>
              <a:t>PRESENTAZIONE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in POWER POINT</a:t>
            </a:r>
            <a:endParaRPr lang="it-IT" sz="40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6525565" y="2273227"/>
            <a:ext cx="1854134" cy="475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i="1" dirty="0" smtClean="0"/>
              <a:t>Capitolo 1</a:t>
            </a:r>
            <a:endParaRPr lang="it-IT" sz="2000" i="1" dirty="0"/>
          </a:p>
        </p:txBody>
      </p:sp>
      <p:cxnSp>
        <p:nvCxnSpPr>
          <p:cNvPr id="6" name="Connettore 1 5"/>
          <p:cNvCxnSpPr/>
          <p:nvPr/>
        </p:nvCxnSpPr>
        <p:spPr>
          <a:xfrm flipH="1">
            <a:off x="6525569" y="2815445"/>
            <a:ext cx="1676514" cy="0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olo 1"/>
          <p:cNvSpPr txBox="1">
            <a:spLocks/>
          </p:cNvSpPr>
          <p:nvPr/>
        </p:nvSpPr>
        <p:spPr>
          <a:xfrm>
            <a:off x="6525565" y="2939916"/>
            <a:ext cx="1854134" cy="475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i="1" dirty="0" smtClean="0"/>
              <a:t>Capitolo 2</a:t>
            </a:r>
            <a:endParaRPr lang="it-IT" sz="2000" i="1" dirty="0"/>
          </a:p>
        </p:txBody>
      </p:sp>
      <p:cxnSp>
        <p:nvCxnSpPr>
          <p:cNvPr id="8" name="Connettore 1 7"/>
          <p:cNvCxnSpPr/>
          <p:nvPr/>
        </p:nvCxnSpPr>
        <p:spPr>
          <a:xfrm flipH="1">
            <a:off x="6525566" y="3521001"/>
            <a:ext cx="1676517" cy="0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olo 1"/>
          <p:cNvSpPr txBox="1">
            <a:spLocks/>
          </p:cNvSpPr>
          <p:nvPr/>
        </p:nvSpPr>
        <p:spPr>
          <a:xfrm>
            <a:off x="6525565" y="3660499"/>
            <a:ext cx="1854134" cy="475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i="1" dirty="0" smtClean="0"/>
              <a:t>Capitolo 3</a:t>
            </a:r>
            <a:endParaRPr lang="it-IT" sz="2000" i="1" dirty="0"/>
          </a:p>
        </p:txBody>
      </p:sp>
      <p:pic>
        <p:nvPicPr>
          <p:cNvPr id="10" name="Immagine 9" descr="covericon.png"/>
          <p:cNvPicPr>
            <a:picLocks noChangeAspect="1"/>
          </p:cNvPicPr>
          <p:nvPr/>
        </p:nvPicPr>
        <p:blipFill rotWithShape="1">
          <a:blip r:embed="rId2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2"/>
          <a:stretch/>
        </p:blipFill>
        <p:spPr>
          <a:xfrm>
            <a:off x="1923867" y="4716918"/>
            <a:ext cx="6455832" cy="214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6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916083" y="31748"/>
            <a:ext cx="5143499" cy="2836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0000" dirty="0" smtClean="0">
                <a:solidFill>
                  <a:schemeClr val="bg1"/>
                </a:solidFill>
              </a:rPr>
              <a:t>01</a:t>
            </a:r>
            <a:endParaRPr lang="it-IT" sz="30000" b="1" dirty="0">
              <a:solidFill>
                <a:schemeClr val="bg1"/>
              </a:solidFill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2022037" y="4811859"/>
            <a:ext cx="3753026" cy="963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</a:t>
            </a:r>
          </a:p>
        </p:txBody>
      </p:sp>
      <p:sp>
        <p:nvSpPr>
          <p:cNvPr id="10" name="Titolo 1"/>
          <p:cNvSpPr>
            <a:spLocks noGrp="1"/>
          </p:cNvSpPr>
          <p:nvPr>
            <p:ph type="ctrTitle"/>
          </p:nvPr>
        </p:nvSpPr>
        <p:spPr>
          <a:xfrm>
            <a:off x="1965691" y="4145106"/>
            <a:ext cx="2020794" cy="832621"/>
          </a:xfrm>
        </p:spPr>
        <p:txBody>
          <a:bodyPr>
            <a:noAutofit/>
          </a:bodyPr>
          <a:lstStyle/>
          <a:p>
            <a:pPr algn="l"/>
            <a:r>
              <a:rPr lang="it-IT" sz="4000" dirty="0" smtClean="0"/>
              <a:t>TITOLO</a:t>
            </a:r>
            <a:endParaRPr lang="it-IT" sz="4000" dirty="0"/>
          </a:p>
        </p:txBody>
      </p:sp>
      <p:pic>
        <p:nvPicPr>
          <p:cNvPr id="2" name="Immagine 1" descr="lampadin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67" y="3974949"/>
            <a:ext cx="1823070" cy="179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11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40373" y="1089167"/>
            <a:ext cx="2437069" cy="919888"/>
          </a:xfrm>
        </p:spPr>
        <p:txBody>
          <a:bodyPr/>
          <a:lstStyle/>
          <a:p>
            <a:pPr algn="l"/>
            <a:r>
              <a:rPr lang="it-IT" dirty="0" smtClean="0"/>
              <a:t>1 capitolo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0" y="6493628"/>
            <a:ext cx="9906000" cy="3643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1390477" y="4222749"/>
            <a:ext cx="5947730" cy="933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ad </a:t>
            </a:r>
            <a:r>
              <a:rPr lang="it-IT" sz="1200" dirty="0" err="1" smtClean="0"/>
              <a:t>minim</a:t>
            </a:r>
            <a:r>
              <a:rPr lang="it-IT" sz="1200" dirty="0" smtClean="0"/>
              <a:t> </a:t>
            </a:r>
            <a:r>
              <a:rPr lang="it-IT" sz="1200" dirty="0" err="1" smtClean="0"/>
              <a:t>veniam</a:t>
            </a:r>
            <a:r>
              <a:rPr lang="it-IT" sz="1200" dirty="0" smtClean="0"/>
              <a:t>, </a:t>
            </a:r>
            <a:r>
              <a:rPr lang="it-IT" sz="1200" dirty="0" err="1" smtClean="0"/>
              <a:t>quis</a:t>
            </a:r>
            <a:r>
              <a:rPr lang="it-IT" sz="1200" dirty="0" smtClean="0"/>
              <a:t> </a:t>
            </a:r>
            <a:r>
              <a:rPr lang="it-IT" sz="1200" dirty="0" err="1" smtClean="0"/>
              <a:t>nostrud</a:t>
            </a:r>
            <a:r>
              <a:rPr lang="it-IT" sz="1200" dirty="0" smtClean="0"/>
              <a:t> </a:t>
            </a:r>
            <a:r>
              <a:rPr lang="it-IT" sz="1200" dirty="0" err="1" smtClean="0"/>
              <a:t>exerci</a:t>
            </a:r>
            <a:r>
              <a:rPr lang="it-IT" sz="1200" dirty="0" smtClean="0"/>
              <a:t> </a:t>
            </a:r>
            <a:r>
              <a:rPr lang="it-IT" sz="1200" dirty="0" err="1" smtClean="0"/>
              <a:t>tation</a:t>
            </a:r>
            <a:r>
              <a:rPr lang="it-IT" sz="1200" dirty="0" smtClean="0"/>
              <a:t> </a:t>
            </a:r>
            <a:r>
              <a:rPr lang="it-IT" sz="1200" dirty="0" err="1" smtClean="0"/>
              <a:t>ullamcorper</a:t>
            </a:r>
            <a:r>
              <a:rPr lang="it-IT" sz="1200" dirty="0" smtClean="0"/>
              <a:t> </a:t>
            </a:r>
            <a:r>
              <a:rPr lang="it-IT" sz="1200" dirty="0" err="1" smtClean="0"/>
              <a:t>suscipit</a:t>
            </a:r>
            <a:r>
              <a:rPr lang="it-IT" sz="1200" dirty="0" smtClean="0"/>
              <a:t> </a:t>
            </a:r>
            <a:r>
              <a:rPr lang="it-IT" sz="1200" dirty="0" err="1" smtClean="0"/>
              <a:t>lobortis</a:t>
            </a:r>
            <a:r>
              <a:rPr lang="it-IT" sz="1200" dirty="0" smtClean="0"/>
              <a:t> </a:t>
            </a:r>
            <a:r>
              <a:rPr lang="it-IT" sz="1200" dirty="0" err="1" smtClean="0"/>
              <a:t>nisl</a:t>
            </a:r>
            <a:r>
              <a:rPr lang="it-IT" sz="1200" dirty="0" smtClean="0"/>
              <a:t> ut </a:t>
            </a:r>
            <a:r>
              <a:rPr lang="it-IT" sz="1200" dirty="0" err="1" smtClean="0"/>
              <a:t>aliquip</a:t>
            </a:r>
            <a:r>
              <a:rPr lang="it-IT" sz="1200" dirty="0" smtClean="0"/>
              <a:t> ex ea </a:t>
            </a:r>
            <a:r>
              <a:rPr lang="it-IT" sz="1200" dirty="0" err="1" smtClean="0"/>
              <a:t>commodo</a:t>
            </a:r>
            <a:r>
              <a:rPr lang="it-IT" sz="1200" dirty="0" smtClean="0"/>
              <a:t>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. </a:t>
            </a:r>
            <a:r>
              <a:rPr lang="it-IT" sz="1200" dirty="0" err="1" smtClean="0"/>
              <a:t>Duis</a:t>
            </a:r>
            <a:r>
              <a:rPr lang="it-IT" sz="1200" dirty="0" smtClean="0"/>
              <a:t> </a:t>
            </a:r>
            <a:r>
              <a:rPr lang="it-IT" sz="1200" dirty="0" err="1" smtClean="0"/>
              <a:t>autem</a:t>
            </a:r>
            <a:r>
              <a:rPr lang="it-IT" sz="1200" dirty="0" smtClean="0"/>
              <a:t>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eum</a:t>
            </a:r>
            <a:r>
              <a:rPr lang="it-IT" sz="1200" dirty="0" smtClean="0"/>
              <a:t> </a:t>
            </a:r>
            <a:r>
              <a:rPr lang="it-IT" sz="1200" dirty="0" err="1" smtClean="0"/>
              <a:t>iriure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in </a:t>
            </a:r>
            <a:r>
              <a:rPr lang="it-IT" sz="1200" dirty="0" err="1" smtClean="0"/>
              <a:t>hendrerit</a:t>
            </a:r>
            <a:r>
              <a:rPr lang="it-IT" sz="1200" dirty="0" smtClean="0"/>
              <a:t> in </a:t>
            </a:r>
            <a:r>
              <a:rPr lang="it-IT" sz="1200" dirty="0" err="1" smtClean="0"/>
              <a:t>vulputate</a:t>
            </a:r>
            <a:r>
              <a:rPr lang="it-IT" sz="1200" dirty="0" smtClean="0"/>
              <a:t> </a:t>
            </a:r>
            <a:r>
              <a:rPr lang="it-IT" sz="1200" dirty="0" err="1" smtClean="0"/>
              <a:t>velit</a:t>
            </a:r>
            <a:r>
              <a:rPr lang="it-IT" sz="1200" dirty="0" smtClean="0"/>
              <a:t> esse molestie </a:t>
            </a:r>
            <a:r>
              <a:rPr lang="it-IT" sz="1200" dirty="0" err="1" smtClean="0"/>
              <a:t>consequat</a:t>
            </a:r>
            <a:r>
              <a:rPr lang="it-IT" sz="1200" dirty="0"/>
              <a:t>.</a:t>
            </a:r>
            <a:endParaRPr lang="it-IT" sz="1200" dirty="0" smtClean="0"/>
          </a:p>
        </p:txBody>
      </p:sp>
      <p:cxnSp>
        <p:nvCxnSpPr>
          <p:cNvPr id="11" name="Connettore 1 10"/>
          <p:cNvCxnSpPr/>
          <p:nvPr/>
        </p:nvCxnSpPr>
        <p:spPr>
          <a:xfrm flipH="1" flipV="1">
            <a:off x="1475141" y="2002249"/>
            <a:ext cx="5763859" cy="6806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g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21"/>
          <a:stretch/>
        </p:blipFill>
        <p:spPr>
          <a:xfrm>
            <a:off x="1475140" y="2170733"/>
            <a:ext cx="5763859" cy="203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3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18107" y="1561525"/>
            <a:ext cx="2437069" cy="919888"/>
          </a:xfrm>
        </p:spPr>
        <p:txBody>
          <a:bodyPr/>
          <a:lstStyle/>
          <a:p>
            <a:pPr algn="l"/>
            <a:r>
              <a:rPr lang="it-IT" dirty="0" smtClean="0"/>
              <a:t>Analisi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718107" y="2239073"/>
            <a:ext cx="3102976" cy="32219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ad </a:t>
            </a:r>
            <a:r>
              <a:rPr lang="it-IT" sz="1200" dirty="0" err="1" smtClean="0"/>
              <a:t>minim</a:t>
            </a:r>
            <a:r>
              <a:rPr lang="it-IT" sz="1200" dirty="0" smtClean="0"/>
              <a:t> </a:t>
            </a:r>
            <a:r>
              <a:rPr lang="it-IT" sz="1200" dirty="0" err="1" smtClean="0"/>
              <a:t>veniam</a:t>
            </a:r>
            <a:r>
              <a:rPr lang="it-IT" sz="1200" dirty="0" smtClean="0"/>
              <a:t>, </a:t>
            </a:r>
            <a:r>
              <a:rPr lang="it-IT" sz="1200" dirty="0" err="1" smtClean="0"/>
              <a:t>quis</a:t>
            </a:r>
            <a:r>
              <a:rPr lang="it-IT" sz="1200" dirty="0" smtClean="0"/>
              <a:t> </a:t>
            </a:r>
            <a:r>
              <a:rPr lang="it-IT" sz="1200" dirty="0" err="1" smtClean="0"/>
              <a:t>nostrud</a:t>
            </a:r>
            <a:r>
              <a:rPr lang="it-IT" sz="1200" dirty="0" smtClean="0"/>
              <a:t> </a:t>
            </a:r>
            <a:r>
              <a:rPr lang="it-IT" sz="1200" dirty="0" err="1" smtClean="0"/>
              <a:t>exerci</a:t>
            </a:r>
            <a:r>
              <a:rPr lang="it-IT" sz="1200" dirty="0" smtClean="0"/>
              <a:t> </a:t>
            </a:r>
            <a:r>
              <a:rPr lang="it-IT" sz="1200" dirty="0" err="1" smtClean="0"/>
              <a:t>tation</a:t>
            </a:r>
            <a:r>
              <a:rPr lang="it-IT" sz="1200" dirty="0" smtClean="0"/>
              <a:t> </a:t>
            </a:r>
            <a:r>
              <a:rPr lang="it-IT" sz="1200" dirty="0" err="1" smtClean="0"/>
              <a:t>ullamcorper</a:t>
            </a:r>
            <a:r>
              <a:rPr lang="it-IT" sz="1200" dirty="0" smtClean="0"/>
              <a:t> </a:t>
            </a:r>
            <a:r>
              <a:rPr lang="it-IT" sz="1200" dirty="0" err="1" smtClean="0"/>
              <a:t>suscipit</a:t>
            </a:r>
            <a:r>
              <a:rPr lang="it-IT" sz="1200" dirty="0" smtClean="0"/>
              <a:t> </a:t>
            </a:r>
            <a:r>
              <a:rPr lang="it-IT" sz="1200" dirty="0" err="1" smtClean="0"/>
              <a:t>lobortis</a:t>
            </a:r>
            <a:r>
              <a:rPr lang="it-IT" sz="1200" dirty="0" smtClean="0"/>
              <a:t> </a:t>
            </a:r>
            <a:r>
              <a:rPr lang="it-IT" sz="1200" dirty="0" err="1" smtClean="0"/>
              <a:t>nisl</a:t>
            </a:r>
            <a:r>
              <a:rPr lang="it-IT" sz="1200" dirty="0" smtClean="0"/>
              <a:t> ut </a:t>
            </a:r>
            <a:r>
              <a:rPr lang="it-IT" sz="1200" dirty="0" err="1" smtClean="0"/>
              <a:t>aliquip</a:t>
            </a:r>
            <a:r>
              <a:rPr lang="it-IT" sz="1200" dirty="0" smtClean="0"/>
              <a:t> ex ea </a:t>
            </a:r>
            <a:r>
              <a:rPr lang="it-IT" sz="1200" dirty="0" err="1" smtClean="0"/>
              <a:t>commodo</a:t>
            </a:r>
            <a:r>
              <a:rPr lang="it-IT" sz="1200" dirty="0" smtClean="0"/>
              <a:t>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.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dirty="0" err="1" smtClean="0"/>
              <a:t>Duis</a:t>
            </a:r>
            <a:r>
              <a:rPr lang="it-IT" sz="1200" dirty="0" smtClean="0"/>
              <a:t> </a:t>
            </a:r>
            <a:r>
              <a:rPr lang="it-IT" sz="1200" dirty="0" err="1" smtClean="0"/>
              <a:t>autem</a:t>
            </a:r>
            <a:r>
              <a:rPr lang="it-IT" sz="1200" dirty="0" smtClean="0"/>
              <a:t>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eum</a:t>
            </a:r>
            <a:r>
              <a:rPr lang="it-IT" sz="1200" dirty="0" smtClean="0"/>
              <a:t> </a:t>
            </a:r>
            <a:r>
              <a:rPr lang="it-IT" sz="1200" dirty="0" err="1" smtClean="0"/>
              <a:t>iriure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in </a:t>
            </a:r>
            <a:r>
              <a:rPr lang="it-IT" sz="1200" dirty="0" err="1" smtClean="0"/>
              <a:t>hendrerit</a:t>
            </a:r>
            <a:r>
              <a:rPr lang="it-IT" sz="1200" dirty="0" smtClean="0"/>
              <a:t> in </a:t>
            </a:r>
            <a:r>
              <a:rPr lang="it-IT" sz="1200" dirty="0" err="1" smtClean="0"/>
              <a:t>vulputate</a:t>
            </a:r>
            <a:r>
              <a:rPr lang="it-IT" sz="1200" dirty="0" smtClean="0"/>
              <a:t> </a:t>
            </a:r>
            <a:r>
              <a:rPr lang="it-IT" sz="1200" dirty="0" err="1" smtClean="0"/>
              <a:t>velit</a:t>
            </a:r>
            <a:r>
              <a:rPr lang="it-IT" sz="1200" dirty="0" smtClean="0"/>
              <a:t> esse molestie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,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illum</a:t>
            </a:r>
            <a:r>
              <a:rPr lang="it-IT" sz="1200" dirty="0" smtClean="0"/>
              <a:t> dolore </a:t>
            </a:r>
            <a:r>
              <a:rPr lang="it-IT" sz="1200" dirty="0" err="1" smtClean="0"/>
              <a:t>eu</a:t>
            </a:r>
            <a:r>
              <a:rPr lang="it-IT" sz="1200" dirty="0" smtClean="0"/>
              <a:t> </a:t>
            </a:r>
            <a:r>
              <a:rPr lang="it-IT" sz="1200" dirty="0" err="1" smtClean="0"/>
              <a:t>feugiat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facilisis</a:t>
            </a:r>
            <a:r>
              <a:rPr lang="it-IT" sz="1200" dirty="0" smtClean="0"/>
              <a:t> </a:t>
            </a:r>
            <a:r>
              <a:rPr lang="it-IT" sz="1200" dirty="0" err="1" smtClean="0"/>
              <a:t>at</a:t>
            </a:r>
            <a:r>
              <a:rPr lang="it-IT" sz="1200" dirty="0" smtClean="0"/>
              <a:t> vero eros et </a:t>
            </a:r>
            <a:r>
              <a:rPr lang="it-IT" sz="1200" dirty="0" err="1" smtClean="0"/>
              <a:t>accumsan</a:t>
            </a:r>
            <a:r>
              <a:rPr lang="it-IT" sz="1200" dirty="0" smtClean="0"/>
              <a:t> et </a:t>
            </a:r>
            <a:r>
              <a:rPr lang="it-IT" sz="1200" dirty="0" err="1" smtClean="0"/>
              <a:t>iusto</a:t>
            </a:r>
            <a:r>
              <a:rPr lang="it-IT" sz="1200" dirty="0" smtClean="0"/>
              <a:t> odio </a:t>
            </a:r>
            <a:r>
              <a:rPr lang="it-IT" sz="1200" dirty="0" err="1" smtClean="0"/>
              <a:t>dignissim</a:t>
            </a:r>
            <a:r>
              <a:rPr lang="it-IT" sz="1200" dirty="0" smtClean="0"/>
              <a:t> qui </a:t>
            </a:r>
            <a:r>
              <a:rPr lang="it-IT" sz="1200" dirty="0" err="1" smtClean="0"/>
              <a:t>blandit</a:t>
            </a:r>
            <a:r>
              <a:rPr lang="it-IT" sz="1200" dirty="0" smtClean="0"/>
              <a:t> </a:t>
            </a:r>
            <a:r>
              <a:rPr lang="it-IT" sz="1200" dirty="0" err="1" smtClean="0"/>
              <a:t>praesent</a:t>
            </a:r>
            <a:r>
              <a:rPr lang="it-IT" sz="1200" dirty="0" smtClean="0"/>
              <a:t> </a:t>
            </a:r>
            <a:r>
              <a:rPr lang="it-IT" sz="1200" dirty="0" err="1" smtClean="0"/>
              <a:t>luptatum</a:t>
            </a:r>
            <a:r>
              <a:rPr lang="it-IT" sz="1200" dirty="0" smtClean="0"/>
              <a:t> </a:t>
            </a:r>
            <a:r>
              <a:rPr lang="it-IT" sz="1200" dirty="0" err="1" smtClean="0"/>
              <a:t>zzril</a:t>
            </a:r>
            <a:r>
              <a:rPr lang="it-IT" sz="1200" dirty="0" smtClean="0"/>
              <a:t> </a:t>
            </a:r>
            <a:r>
              <a:rPr lang="it-IT" sz="1200" dirty="0" err="1" smtClean="0"/>
              <a:t>delenit</a:t>
            </a:r>
            <a:r>
              <a:rPr lang="it-IT" sz="1200" dirty="0" smtClean="0"/>
              <a:t> </a:t>
            </a:r>
            <a:r>
              <a:rPr lang="it-IT" sz="1200" dirty="0" err="1" smtClean="0"/>
              <a:t>augue</a:t>
            </a:r>
            <a:r>
              <a:rPr lang="it-IT" sz="1200" dirty="0" smtClean="0"/>
              <a:t> </a:t>
            </a:r>
            <a:r>
              <a:rPr lang="it-IT" sz="1200" dirty="0" err="1" smtClean="0"/>
              <a:t>duis</a:t>
            </a:r>
            <a:r>
              <a:rPr lang="it-IT" sz="1200" dirty="0" smtClean="0"/>
              <a:t> dolore te </a:t>
            </a:r>
            <a:r>
              <a:rPr lang="it-IT" sz="1200" dirty="0" err="1" smtClean="0"/>
              <a:t>feugait</a:t>
            </a:r>
            <a:r>
              <a:rPr lang="it-IT" sz="1200" dirty="0" smtClean="0"/>
              <a:t> nulla </a:t>
            </a:r>
            <a:r>
              <a:rPr lang="it-IT" sz="1200" dirty="0" err="1" smtClean="0"/>
              <a:t>facilisi</a:t>
            </a:r>
            <a:r>
              <a:rPr lang="it-IT" sz="1200" dirty="0" smtClean="0"/>
              <a:t>.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944191" y="2092533"/>
            <a:ext cx="428023" cy="66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3726008" y="3029489"/>
            <a:ext cx="428023" cy="66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944191" y="2758813"/>
            <a:ext cx="16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0" y="6493628"/>
            <a:ext cx="9906000" cy="3643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1 18"/>
          <p:cNvCxnSpPr/>
          <p:nvPr/>
        </p:nvCxnSpPr>
        <p:spPr>
          <a:xfrm flipH="1">
            <a:off x="944191" y="2722621"/>
            <a:ext cx="2781817" cy="0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1340984" y="2332467"/>
            <a:ext cx="16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solidFill>
                  <a:srgbClr val="E46C0A"/>
                </a:solidFill>
              </a:rPr>
              <a:t>Lorem</a:t>
            </a:r>
            <a:r>
              <a:rPr lang="it-IT" i="1" dirty="0" smtClean="0">
                <a:solidFill>
                  <a:srgbClr val="E46C0A"/>
                </a:solidFill>
              </a:rPr>
              <a:t> </a:t>
            </a:r>
            <a:r>
              <a:rPr lang="it-IT" i="1" dirty="0" err="1" smtClean="0">
                <a:solidFill>
                  <a:srgbClr val="E46C0A"/>
                </a:solidFill>
              </a:rPr>
              <a:t>ipsum</a:t>
            </a:r>
            <a:r>
              <a:rPr lang="it-IT" i="1" dirty="0" smtClean="0">
                <a:solidFill>
                  <a:srgbClr val="E46C0A"/>
                </a:solidFill>
              </a:rPr>
              <a:t> </a:t>
            </a:r>
            <a:endParaRPr lang="it-IT" i="1" dirty="0">
              <a:solidFill>
                <a:srgbClr val="E46C0A"/>
              </a:solidFill>
            </a:endParaRP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961261" y="3275450"/>
            <a:ext cx="428023" cy="66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961261" y="3941730"/>
            <a:ext cx="16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endParaRPr lang="it-IT" dirty="0"/>
          </a:p>
        </p:txBody>
      </p:sp>
      <p:cxnSp>
        <p:nvCxnSpPr>
          <p:cNvPr id="23" name="Connettore 1 22"/>
          <p:cNvCxnSpPr/>
          <p:nvPr/>
        </p:nvCxnSpPr>
        <p:spPr>
          <a:xfrm flipH="1">
            <a:off x="961261" y="3905538"/>
            <a:ext cx="2781817" cy="0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1358054" y="3515384"/>
            <a:ext cx="16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solidFill>
                  <a:srgbClr val="E46C0A"/>
                </a:solidFill>
              </a:rPr>
              <a:t>Lorem</a:t>
            </a:r>
            <a:r>
              <a:rPr lang="it-IT" i="1" dirty="0" smtClean="0">
                <a:solidFill>
                  <a:srgbClr val="E46C0A"/>
                </a:solidFill>
              </a:rPr>
              <a:t> </a:t>
            </a:r>
            <a:r>
              <a:rPr lang="it-IT" i="1" dirty="0" err="1" smtClean="0">
                <a:solidFill>
                  <a:srgbClr val="E46C0A"/>
                </a:solidFill>
              </a:rPr>
              <a:t>ipsum</a:t>
            </a:r>
            <a:r>
              <a:rPr lang="it-IT" i="1" dirty="0" smtClean="0">
                <a:solidFill>
                  <a:srgbClr val="E46C0A"/>
                </a:solidFill>
              </a:rPr>
              <a:t> </a:t>
            </a:r>
            <a:endParaRPr lang="it-IT" i="1" dirty="0">
              <a:solidFill>
                <a:srgbClr val="E46C0A"/>
              </a:solidFill>
            </a:endParaRP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967921" y="4499839"/>
            <a:ext cx="428023" cy="66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967921" y="5166119"/>
            <a:ext cx="16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endParaRPr lang="it-IT" dirty="0"/>
          </a:p>
        </p:txBody>
      </p:sp>
      <p:cxnSp>
        <p:nvCxnSpPr>
          <p:cNvPr id="27" name="Connettore 1 26"/>
          <p:cNvCxnSpPr/>
          <p:nvPr/>
        </p:nvCxnSpPr>
        <p:spPr>
          <a:xfrm flipH="1">
            <a:off x="967921" y="5129927"/>
            <a:ext cx="2781817" cy="0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1364714" y="4739773"/>
            <a:ext cx="16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solidFill>
                  <a:srgbClr val="E46C0A"/>
                </a:solidFill>
              </a:rPr>
              <a:t>Lorem</a:t>
            </a:r>
            <a:r>
              <a:rPr lang="it-IT" i="1" dirty="0" smtClean="0">
                <a:solidFill>
                  <a:srgbClr val="E46C0A"/>
                </a:solidFill>
              </a:rPr>
              <a:t> </a:t>
            </a:r>
            <a:r>
              <a:rPr lang="it-IT" i="1" dirty="0" err="1" smtClean="0">
                <a:solidFill>
                  <a:srgbClr val="E46C0A"/>
                </a:solidFill>
              </a:rPr>
              <a:t>ipsum</a:t>
            </a:r>
            <a:r>
              <a:rPr lang="it-IT" i="1" dirty="0" smtClean="0">
                <a:solidFill>
                  <a:srgbClr val="E46C0A"/>
                </a:solidFill>
              </a:rPr>
              <a:t> </a:t>
            </a:r>
            <a:endParaRPr lang="it-IT" i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04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916083" y="31748"/>
            <a:ext cx="5143499" cy="2836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0000" dirty="0" smtClean="0">
                <a:solidFill>
                  <a:schemeClr val="bg1"/>
                </a:solidFill>
              </a:rPr>
              <a:t>02</a:t>
            </a:r>
            <a:endParaRPr lang="it-IT" sz="30000" b="1" dirty="0">
              <a:solidFill>
                <a:schemeClr val="bg1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2022037" y="4811859"/>
            <a:ext cx="3753026" cy="963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1965691" y="4145106"/>
            <a:ext cx="2020794" cy="832621"/>
          </a:xfrm>
        </p:spPr>
        <p:txBody>
          <a:bodyPr>
            <a:noAutofit/>
          </a:bodyPr>
          <a:lstStyle/>
          <a:p>
            <a:pPr algn="l"/>
            <a:r>
              <a:rPr lang="it-IT" sz="4000" dirty="0" smtClean="0"/>
              <a:t>TITOLO</a:t>
            </a:r>
            <a:endParaRPr lang="it-IT" sz="40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22" y="3974949"/>
            <a:ext cx="1823069" cy="179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7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40373" y="1089167"/>
            <a:ext cx="2437069" cy="919888"/>
          </a:xfrm>
        </p:spPr>
        <p:txBody>
          <a:bodyPr/>
          <a:lstStyle/>
          <a:p>
            <a:pPr algn="l"/>
            <a:r>
              <a:rPr lang="it-IT" dirty="0" smtClean="0"/>
              <a:t>3 capitolo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0" y="6493628"/>
            <a:ext cx="9906000" cy="3643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403871" y="2076829"/>
            <a:ext cx="5947730" cy="10770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ad </a:t>
            </a:r>
            <a:r>
              <a:rPr lang="it-IT" sz="1200" dirty="0" err="1" smtClean="0"/>
              <a:t>minim</a:t>
            </a:r>
            <a:r>
              <a:rPr lang="it-IT" sz="1200" dirty="0" smtClean="0"/>
              <a:t> </a:t>
            </a:r>
            <a:r>
              <a:rPr lang="it-IT" sz="1200" dirty="0" err="1" smtClean="0"/>
              <a:t>veniam</a:t>
            </a:r>
            <a:r>
              <a:rPr lang="it-IT" sz="1200" dirty="0" smtClean="0"/>
              <a:t>, </a:t>
            </a:r>
            <a:r>
              <a:rPr lang="it-IT" sz="1200" dirty="0" err="1" smtClean="0"/>
              <a:t>quis</a:t>
            </a:r>
            <a:r>
              <a:rPr lang="it-IT" sz="1200" dirty="0" smtClean="0"/>
              <a:t> </a:t>
            </a:r>
            <a:r>
              <a:rPr lang="it-IT" sz="1200" dirty="0" err="1" smtClean="0"/>
              <a:t>nostrud</a:t>
            </a:r>
            <a:r>
              <a:rPr lang="it-IT" sz="1200" dirty="0" smtClean="0"/>
              <a:t> </a:t>
            </a:r>
            <a:r>
              <a:rPr lang="it-IT" sz="1200" dirty="0" err="1" smtClean="0"/>
              <a:t>exerci</a:t>
            </a:r>
            <a:r>
              <a:rPr lang="it-IT" sz="1200" dirty="0" smtClean="0"/>
              <a:t> </a:t>
            </a:r>
            <a:r>
              <a:rPr lang="it-IT" sz="1200" dirty="0" err="1" smtClean="0"/>
              <a:t>tation</a:t>
            </a:r>
            <a:r>
              <a:rPr lang="it-IT" sz="1200" dirty="0" smtClean="0"/>
              <a:t> </a:t>
            </a:r>
            <a:r>
              <a:rPr lang="it-IT" sz="1200" dirty="0" err="1" smtClean="0"/>
              <a:t>ullamcorper</a:t>
            </a:r>
            <a:r>
              <a:rPr lang="it-IT" sz="1200" dirty="0" smtClean="0"/>
              <a:t> </a:t>
            </a:r>
            <a:r>
              <a:rPr lang="it-IT" sz="1200" dirty="0" err="1" smtClean="0"/>
              <a:t>suscipit</a:t>
            </a:r>
            <a:r>
              <a:rPr lang="it-IT" sz="1200" dirty="0" smtClean="0"/>
              <a:t> </a:t>
            </a:r>
            <a:r>
              <a:rPr lang="it-IT" sz="1200" dirty="0" err="1" smtClean="0"/>
              <a:t>lobortis</a:t>
            </a:r>
            <a:r>
              <a:rPr lang="it-IT" sz="1200" dirty="0" smtClean="0"/>
              <a:t> </a:t>
            </a:r>
            <a:r>
              <a:rPr lang="it-IT" sz="1200" dirty="0" err="1" smtClean="0"/>
              <a:t>nisl</a:t>
            </a:r>
            <a:r>
              <a:rPr lang="it-IT" sz="1200" dirty="0" smtClean="0"/>
              <a:t> ut </a:t>
            </a:r>
            <a:r>
              <a:rPr lang="it-IT" sz="1200" dirty="0" err="1" smtClean="0"/>
              <a:t>aliquip</a:t>
            </a:r>
            <a:r>
              <a:rPr lang="it-IT" sz="1200" dirty="0" smtClean="0"/>
              <a:t> ex ea </a:t>
            </a:r>
            <a:r>
              <a:rPr lang="it-IT" sz="1200" dirty="0" err="1" smtClean="0"/>
              <a:t>commodo</a:t>
            </a:r>
            <a:r>
              <a:rPr lang="it-IT" sz="1200" dirty="0" smtClean="0"/>
              <a:t> </a:t>
            </a:r>
            <a:r>
              <a:rPr lang="it-IT" sz="1200" dirty="0" err="1" smtClean="0"/>
              <a:t>consequat</a:t>
            </a:r>
            <a:r>
              <a:rPr lang="it-IT" sz="1200" dirty="0" smtClean="0"/>
              <a:t>. </a:t>
            </a:r>
            <a:r>
              <a:rPr lang="it-IT" sz="1200" dirty="0" err="1" smtClean="0"/>
              <a:t>Duis</a:t>
            </a:r>
            <a:r>
              <a:rPr lang="it-IT" sz="1200" dirty="0" smtClean="0"/>
              <a:t> </a:t>
            </a:r>
            <a:r>
              <a:rPr lang="it-IT" sz="1200" dirty="0" err="1" smtClean="0"/>
              <a:t>autem</a:t>
            </a:r>
            <a:r>
              <a:rPr lang="it-IT" sz="1200" dirty="0" smtClean="0"/>
              <a:t> </a:t>
            </a:r>
            <a:r>
              <a:rPr lang="it-IT" sz="1200" dirty="0" err="1" smtClean="0"/>
              <a:t>vel</a:t>
            </a:r>
            <a:r>
              <a:rPr lang="it-IT" sz="1200" dirty="0" smtClean="0"/>
              <a:t> </a:t>
            </a:r>
            <a:r>
              <a:rPr lang="it-IT" sz="1200" dirty="0" err="1" smtClean="0"/>
              <a:t>eum</a:t>
            </a:r>
            <a:r>
              <a:rPr lang="it-IT" sz="1200" dirty="0" smtClean="0"/>
              <a:t> </a:t>
            </a:r>
            <a:r>
              <a:rPr lang="it-IT" sz="1200" dirty="0" err="1" smtClean="0"/>
              <a:t>iriure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in </a:t>
            </a:r>
            <a:r>
              <a:rPr lang="it-IT" sz="1200" dirty="0" err="1" smtClean="0"/>
              <a:t>hendrerit</a:t>
            </a:r>
            <a:r>
              <a:rPr lang="it-IT" sz="1200" dirty="0" smtClean="0"/>
              <a:t> in </a:t>
            </a:r>
            <a:r>
              <a:rPr lang="it-IT" sz="1200" dirty="0" err="1" smtClean="0"/>
              <a:t>vulputate</a:t>
            </a:r>
            <a:r>
              <a:rPr lang="it-IT" sz="1200" dirty="0" smtClean="0"/>
              <a:t> </a:t>
            </a:r>
            <a:r>
              <a:rPr lang="it-IT" sz="1200" dirty="0" err="1" smtClean="0"/>
              <a:t>velit</a:t>
            </a:r>
            <a:r>
              <a:rPr lang="it-IT" sz="1200" dirty="0" smtClean="0"/>
              <a:t> esse molestie </a:t>
            </a:r>
            <a:r>
              <a:rPr lang="it-IT" sz="1200" dirty="0" err="1" smtClean="0"/>
              <a:t>consequat</a:t>
            </a:r>
            <a:r>
              <a:rPr lang="it-IT" sz="1200" dirty="0"/>
              <a:t>.</a:t>
            </a:r>
            <a:endParaRPr lang="it-IT" sz="1200" dirty="0" smtClean="0"/>
          </a:p>
        </p:txBody>
      </p:sp>
      <p:cxnSp>
        <p:nvCxnSpPr>
          <p:cNvPr id="12" name="Connettore 1 11"/>
          <p:cNvCxnSpPr/>
          <p:nvPr/>
        </p:nvCxnSpPr>
        <p:spPr>
          <a:xfrm flipH="1" flipV="1">
            <a:off x="1475141" y="2002249"/>
            <a:ext cx="5763859" cy="6806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magine 7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41" y="3153833"/>
            <a:ext cx="1865376" cy="1399032"/>
          </a:xfrm>
          <a:prstGeom prst="rect">
            <a:avLst/>
          </a:prstGeom>
        </p:spPr>
      </p:pic>
      <p:pic>
        <p:nvPicPr>
          <p:cNvPr id="9" name="Immagine 8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975" y="3153833"/>
            <a:ext cx="1865376" cy="1399032"/>
          </a:xfrm>
          <a:prstGeom prst="rect">
            <a:avLst/>
          </a:prstGeom>
        </p:spPr>
      </p:pic>
      <p:pic>
        <p:nvPicPr>
          <p:cNvPr id="10" name="Immagine 9" descr="im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225" y="3153833"/>
            <a:ext cx="1865376" cy="139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1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916083" y="31748"/>
            <a:ext cx="5143499" cy="2836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0000" dirty="0" smtClean="0">
                <a:solidFill>
                  <a:schemeClr val="bg1"/>
                </a:solidFill>
              </a:rPr>
              <a:t>03</a:t>
            </a:r>
            <a:endParaRPr lang="it-IT" sz="30000" b="1" dirty="0">
              <a:solidFill>
                <a:schemeClr val="bg1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2022037" y="4811859"/>
            <a:ext cx="3753026" cy="963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r>
              <a:rPr lang="it-IT" sz="1200" dirty="0" smtClean="0"/>
              <a:t> </a:t>
            </a:r>
            <a:r>
              <a:rPr lang="it-IT" sz="1200" dirty="0" err="1" smtClean="0"/>
              <a:t>euismod</a:t>
            </a:r>
            <a:r>
              <a:rPr lang="it-IT" sz="1200" dirty="0" smtClean="0"/>
              <a:t> </a:t>
            </a:r>
            <a:r>
              <a:rPr lang="it-IT" sz="1200" dirty="0" err="1" smtClean="0"/>
              <a:t>tincidunt</a:t>
            </a:r>
            <a:r>
              <a:rPr lang="it-IT" sz="1200" dirty="0" smtClean="0"/>
              <a:t> ut </a:t>
            </a:r>
            <a:r>
              <a:rPr lang="it-IT" sz="1200" dirty="0" err="1" smtClean="0"/>
              <a:t>laoreet</a:t>
            </a:r>
            <a:r>
              <a:rPr lang="it-IT" sz="1200" dirty="0" smtClean="0"/>
              <a:t> dolore magna </a:t>
            </a:r>
            <a:r>
              <a:rPr lang="it-IT" sz="1200" dirty="0" err="1" smtClean="0"/>
              <a:t>aliquam</a:t>
            </a:r>
            <a:r>
              <a:rPr lang="it-IT" sz="1200" dirty="0" smtClean="0"/>
              <a:t> </a:t>
            </a:r>
            <a:r>
              <a:rPr lang="it-IT" sz="1200" dirty="0" err="1" smtClean="0"/>
              <a:t>erat</a:t>
            </a:r>
            <a:r>
              <a:rPr lang="it-IT" sz="1200" dirty="0" smtClean="0"/>
              <a:t> </a:t>
            </a:r>
            <a:r>
              <a:rPr lang="it-IT" sz="1200" dirty="0" err="1" smtClean="0"/>
              <a:t>volutpat</a:t>
            </a:r>
            <a:r>
              <a:rPr lang="it-IT" sz="1200" dirty="0" smtClean="0"/>
              <a:t>. Ut </a:t>
            </a:r>
            <a:r>
              <a:rPr lang="it-IT" sz="1200" dirty="0" err="1" smtClean="0"/>
              <a:t>wisi</a:t>
            </a:r>
            <a:r>
              <a:rPr lang="it-IT" sz="1200" dirty="0" smtClean="0"/>
              <a:t> </a:t>
            </a:r>
            <a:r>
              <a:rPr lang="it-IT" sz="1200" dirty="0" err="1" smtClean="0"/>
              <a:t>enim</a:t>
            </a:r>
            <a:r>
              <a:rPr lang="it-IT" sz="1200" dirty="0" smtClean="0"/>
              <a:t> a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/>
          </p:nvPr>
        </p:nvSpPr>
        <p:spPr>
          <a:xfrm>
            <a:off x="1965691" y="4145106"/>
            <a:ext cx="2020794" cy="832621"/>
          </a:xfrm>
        </p:spPr>
        <p:txBody>
          <a:bodyPr>
            <a:noAutofit/>
          </a:bodyPr>
          <a:lstStyle/>
          <a:p>
            <a:pPr algn="l"/>
            <a:r>
              <a:rPr lang="it-IT" sz="4000" dirty="0" smtClean="0"/>
              <a:t>TITOLO</a:t>
            </a:r>
            <a:endParaRPr lang="it-IT" sz="4000" dirty="0"/>
          </a:p>
        </p:txBody>
      </p:sp>
      <p:pic>
        <p:nvPicPr>
          <p:cNvPr id="10" name="Immagine 9" descr="lampadin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67" y="3974949"/>
            <a:ext cx="1823070" cy="179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7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40373" y="625497"/>
            <a:ext cx="2437069" cy="919888"/>
          </a:xfrm>
        </p:spPr>
        <p:txBody>
          <a:bodyPr/>
          <a:lstStyle/>
          <a:p>
            <a:pPr algn="l"/>
            <a:r>
              <a:rPr lang="it-IT" dirty="0" smtClean="0"/>
              <a:t>3 capitolo</a:t>
            </a:r>
            <a:endParaRPr lang="it-IT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3777442" y="944352"/>
            <a:ext cx="2868891" cy="476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200" dirty="0" err="1" smtClean="0"/>
              <a:t>Lorem</a:t>
            </a:r>
            <a:r>
              <a:rPr lang="it-IT" sz="1200" dirty="0" smtClean="0"/>
              <a:t> </a:t>
            </a:r>
            <a:r>
              <a:rPr lang="it-IT" sz="1200" dirty="0" err="1" smtClean="0"/>
              <a:t>ipsum</a:t>
            </a:r>
            <a:r>
              <a:rPr lang="it-IT" sz="1200" dirty="0" smtClean="0"/>
              <a:t> </a:t>
            </a:r>
            <a:r>
              <a:rPr lang="it-IT" sz="1200" dirty="0" err="1" smtClean="0"/>
              <a:t>dolor</a:t>
            </a:r>
            <a:r>
              <a:rPr lang="it-IT" sz="1200" dirty="0" smtClean="0"/>
              <a:t> </a:t>
            </a:r>
            <a:r>
              <a:rPr lang="it-IT" sz="1200" dirty="0" err="1" smtClean="0"/>
              <a:t>sit</a:t>
            </a:r>
            <a:r>
              <a:rPr lang="it-IT" sz="1200" dirty="0" smtClean="0"/>
              <a:t> </a:t>
            </a:r>
            <a:r>
              <a:rPr lang="it-IT" sz="1200" dirty="0" err="1" smtClean="0"/>
              <a:t>amet</a:t>
            </a:r>
            <a:r>
              <a:rPr lang="it-IT" sz="1200" dirty="0" smtClean="0"/>
              <a:t>, </a:t>
            </a:r>
            <a:r>
              <a:rPr lang="it-IT" sz="1200" dirty="0" err="1" smtClean="0"/>
              <a:t>consectetuer</a:t>
            </a:r>
            <a:r>
              <a:rPr lang="it-IT" sz="1200" dirty="0" smtClean="0"/>
              <a:t> </a:t>
            </a:r>
            <a:r>
              <a:rPr lang="it-IT" sz="1200" dirty="0" err="1" smtClean="0"/>
              <a:t>adipiscing</a:t>
            </a:r>
            <a:r>
              <a:rPr lang="it-IT" sz="1200" dirty="0" smtClean="0"/>
              <a:t> </a:t>
            </a:r>
            <a:r>
              <a:rPr lang="it-IT" sz="1200" dirty="0" err="1" smtClean="0"/>
              <a:t>elit</a:t>
            </a:r>
            <a:r>
              <a:rPr lang="it-IT" sz="1200" dirty="0" smtClean="0"/>
              <a:t>, </a:t>
            </a:r>
            <a:r>
              <a:rPr lang="it-IT" sz="1200" dirty="0" err="1" smtClean="0"/>
              <a:t>sed</a:t>
            </a:r>
            <a:r>
              <a:rPr lang="it-IT" sz="1200" dirty="0" smtClean="0"/>
              <a:t> </a:t>
            </a:r>
            <a:r>
              <a:rPr lang="it-IT" sz="1200" dirty="0" err="1" smtClean="0"/>
              <a:t>diam</a:t>
            </a:r>
            <a:r>
              <a:rPr lang="it-IT" sz="1200" dirty="0" smtClean="0"/>
              <a:t> </a:t>
            </a:r>
            <a:r>
              <a:rPr lang="it-IT" sz="1200" dirty="0" err="1" smtClean="0"/>
              <a:t>nonummy</a:t>
            </a:r>
            <a:r>
              <a:rPr lang="it-IT" sz="1200" dirty="0" smtClean="0"/>
              <a:t> </a:t>
            </a:r>
            <a:r>
              <a:rPr lang="it-IT" sz="1200" dirty="0" err="1" smtClean="0"/>
              <a:t>nibh</a:t>
            </a:r>
            <a:endParaRPr lang="it-IT" sz="1200" dirty="0" smtClean="0"/>
          </a:p>
        </p:txBody>
      </p:sp>
      <p:cxnSp>
        <p:nvCxnSpPr>
          <p:cNvPr id="8" name="Connettore 1 7"/>
          <p:cNvCxnSpPr/>
          <p:nvPr/>
        </p:nvCxnSpPr>
        <p:spPr>
          <a:xfrm flipH="1" flipV="1">
            <a:off x="1475141" y="1538578"/>
            <a:ext cx="5171192" cy="6807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ttangolo 2"/>
          <p:cNvSpPr/>
          <p:nvPr/>
        </p:nvSpPr>
        <p:spPr>
          <a:xfrm>
            <a:off x="0" y="6493628"/>
            <a:ext cx="9906000" cy="3643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7695143" y="4978389"/>
            <a:ext cx="1491440" cy="813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100" b="1" i="1" dirty="0" err="1" smtClean="0">
                <a:solidFill>
                  <a:srgbClr val="DF6421"/>
                </a:solidFill>
              </a:rPr>
              <a:t>Lorem</a:t>
            </a:r>
            <a:r>
              <a:rPr lang="it-IT" sz="1100" b="1" i="1" dirty="0" smtClean="0">
                <a:solidFill>
                  <a:srgbClr val="DF6421"/>
                </a:solidFill>
              </a:rPr>
              <a:t>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ipsum</a:t>
            </a:r>
            <a:r>
              <a:rPr lang="it-IT" sz="1100" b="1" i="1" dirty="0" smtClean="0">
                <a:solidFill>
                  <a:srgbClr val="DF6421"/>
                </a:solidFill>
              </a:rPr>
              <a:t>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dolor</a:t>
            </a:r>
            <a:r>
              <a:rPr lang="it-IT" sz="1100" b="1" i="1" dirty="0" smtClean="0">
                <a:solidFill>
                  <a:srgbClr val="DF6421"/>
                </a:solidFill>
              </a:rPr>
              <a:t>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sit</a:t>
            </a:r>
            <a:r>
              <a:rPr lang="it-IT" sz="1100" b="1" i="1" dirty="0" smtClean="0">
                <a:solidFill>
                  <a:srgbClr val="DF6421"/>
                </a:solidFill>
              </a:rPr>
              <a:t>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amet</a:t>
            </a:r>
            <a:r>
              <a:rPr lang="it-IT" sz="1100" b="1" i="1" dirty="0" smtClean="0">
                <a:solidFill>
                  <a:srgbClr val="DF6421"/>
                </a:solidFill>
              </a:rPr>
              <a:t>,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consectetuer</a:t>
            </a:r>
            <a:r>
              <a:rPr lang="it-IT" sz="1100" b="1" i="1" dirty="0" smtClean="0">
                <a:solidFill>
                  <a:srgbClr val="DF6421"/>
                </a:solidFill>
              </a:rPr>
              <a:t>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adipiscing</a:t>
            </a:r>
            <a:r>
              <a:rPr lang="it-IT" sz="1100" b="1" i="1" dirty="0" smtClean="0">
                <a:solidFill>
                  <a:srgbClr val="DF6421"/>
                </a:solidFill>
              </a:rPr>
              <a:t>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elit</a:t>
            </a:r>
            <a:r>
              <a:rPr lang="it-IT" sz="1100" b="1" i="1" dirty="0" smtClean="0">
                <a:solidFill>
                  <a:srgbClr val="DF6421"/>
                </a:solidFill>
              </a:rPr>
              <a:t>,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sed</a:t>
            </a:r>
            <a:r>
              <a:rPr lang="it-IT" sz="1100" b="1" i="1" dirty="0" smtClean="0">
                <a:solidFill>
                  <a:srgbClr val="DF6421"/>
                </a:solidFill>
              </a:rPr>
              <a:t>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diam</a:t>
            </a:r>
            <a:r>
              <a:rPr lang="it-IT" sz="1100" b="1" i="1" dirty="0" smtClean="0">
                <a:solidFill>
                  <a:srgbClr val="DF6421"/>
                </a:solidFill>
              </a:rPr>
              <a:t>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nonummy</a:t>
            </a:r>
            <a:r>
              <a:rPr lang="it-IT" sz="1100" b="1" i="1" dirty="0" smtClean="0">
                <a:solidFill>
                  <a:srgbClr val="DF6421"/>
                </a:solidFill>
              </a:rPr>
              <a:t> </a:t>
            </a:r>
            <a:r>
              <a:rPr lang="it-IT" sz="1100" b="1" i="1" dirty="0" err="1" smtClean="0">
                <a:solidFill>
                  <a:srgbClr val="DF6421"/>
                </a:solidFill>
              </a:rPr>
              <a:t>nibh</a:t>
            </a:r>
            <a:endParaRPr lang="it-IT" sz="1100" b="1" i="1" dirty="0" smtClean="0">
              <a:solidFill>
                <a:srgbClr val="DF6421"/>
              </a:solidFill>
            </a:endParaRPr>
          </a:p>
        </p:txBody>
      </p:sp>
      <p:pic>
        <p:nvPicPr>
          <p:cNvPr id="7" name="Immagine 6" descr="graf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056" y="1973593"/>
            <a:ext cx="6816066" cy="4538378"/>
          </a:xfrm>
          <a:prstGeom prst="rect">
            <a:avLst/>
          </a:prstGeom>
        </p:spPr>
      </p:pic>
      <p:sp>
        <p:nvSpPr>
          <p:cNvPr id="19" name="Titolo 1"/>
          <p:cNvSpPr txBox="1">
            <a:spLocks/>
          </p:cNvSpPr>
          <p:nvPr/>
        </p:nvSpPr>
        <p:spPr>
          <a:xfrm>
            <a:off x="1558577" y="4936057"/>
            <a:ext cx="1491440" cy="804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1700" b="1" dirty="0" err="1" smtClean="0"/>
              <a:t>Lorem</a:t>
            </a:r>
            <a:r>
              <a:rPr lang="it-IT" sz="1700" b="1" dirty="0" smtClean="0"/>
              <a:t> </a:t>
            </a:r>
            <a:r>
              <a:rPr lang="it-IT" sz="1700" b="1" dirty="0" err="1" smtClean="0"/>
              <a:t>ipsum</a:t>
            </a:r>
            <a:r>
              <a:rPr lang="it-IT" sz="1700" b="1" dirty="0" smtClean="0"/>
              <a:t> </a:t>
            </a:r>
            <a:r>
              <a:rPr lang="it-IT" sz="1700" b="1" dirty="0" err="1" smtClean="0"/>
              <a:t>dolor</a:t>
            </a:r>
            <a:r>
              <a:rPr lang="it-IT" sz="1700" b="1" dirty="0" smtClean="0"/>
              <a:t> </a:t>
            </a:r>
            <a:r>
              <a:rPr lang="it-IT" sz="1700" b="1" dirty="0" err="1" smtClean="0"/>
              <a:t>sit</a:t>
            </a:r>
            <a:r>
              <a:rPr lang="it-IT" sz="1700" b="1" dirty="0" smtClean="0"/>
              <a:t> </a:t>
            </a:r>
            <a:r>
              <a:rPr lang="it-IT" sz="1700" b="1" dirty="0" err="1" smtClean="0"/>
              <a:t>amet</a:t>
            </a:r>
            <a:r>
              <a:rPr lang="it-IT" sz="1700" b="1" dirty="0" smtClean="0"/>
              <a:t>, </a:t>
            </a:r>
            <a:r>
              <a:rPr lang="it-IT" sz="1700" b="1" dirty="0" err="1" smtClean="0"/>
              <a:t>consectetue</a:t>
            </a:r>
            <a:endParaRPr lang="it-IT" sz="1700" b="1" dirty="0" smtClean="0"/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4561018" y="1952427"/>
            <a:ext cx="984655" cy="311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/>
              <a:t>TITOLO</a:t>
            </a:r>
          </a:p>
        </p:txBody>
      </p:sp>
      <p:sp>
        <p:nvSpPr>
          <p:cNvPr id="21" name="Titolo 1"/>
          <p:cNvSpPr txBox="1">
            <a:spLocks/>
          </p:cNvSpPr>
          <p:nvPr/>
        </p:nvSpPr>
        <p:spPr>
          <a:xfrm>
            <a:off x="4812387" y="2310519"/>
            <a:ext cx="359993" cy="459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/>
              <a:t>2</a:t>
            </a:r>
            <a:endParaRPr lang="it-IT" sz="3000" b="1" dirty="0" smtClean="0"/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>
            <a:off x="6742237" y="2458471"/>
            <a:ext cx="984655" cy="311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/>
              <a:t>TITOLO</a:t>
            </a:r>
          </a:p>
        </p:txBody>
      </p:sp>
      <p:sp>
        <p:nvSpPr>
          <p:cNvPr id="23" name="Titolo 1"/>
          <p:cNvSpPr txBox="1">
            <a:spLocks/>
          </p:cNvSpPr>
          <p:nvPr/>
        </p:nvSpPr>
        <p:spPr>
          <a:xfrm>
            <a:off x="7035938" y="2816563"/>
            <a:ext cx="359993" cy="459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smtClean="0"/>
              <a:t>3</a:t>
            </a:r>
          </a:p>
        </p:txBody>
      </p:sp>
      <p:sp>
        <p:nvSpPr>
          <p:cNvPr id="24" name="Titolo 1"/>
          <p:cNvSpPr txBox="1">
            <a:spLocks/>
          </p:cNvSpPr>
          <p:nvPr/>
        </p:nvSpPr>
        <p:spPr>
          <a:xfrm>
            <a:off x="7067687" y="5105870"/>
            <a:ext cx="359993" cy="459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smtClean="0"/>
              <a:t>!</a:t>
            </a:r>
          </a:p>
        </p:txBody>
      </p:sp>
      <p:sp>
        <p:nvSpPr>
          <p:cNvPr id="25" name="Titolo 1"/>
          <p:cNvSpPr txBox="1">
            <a:spLocks/>
          </p:cNvSpPr>
          <p:nvPr/>
        </p:nvSpPr>
        <p:spPr>
          <a:xfrm>
            <a:off x="1682352" y="2091104"/>
            <a:ext cx="984655" cy="311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/>
              <a:t>TITOLO</a:t>
            </a:r>
          </a:p>
        </p:txBody>
      </p:sp>
      <p:sp>
        <p:nvSpPr>
          <p:cNvPr id="26" name="Titolo 1"/>
          <p:cNvSpPr txBox="1">
            <a:spLocks/>
          </p:cNvSpPr>
          <p:nvPr/>
        </p:nvSpPr>
        <p:spPr>
          <a:xfrm>
            <a:off x="1944304" y="2470362"/>
            <a:ext cx="359993" cy="459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smtClean="0"/>
              <a:t>1</a:t>
            </a:r>
          </a:p>
        </p:txBody>
      </p:sp>
      <p:sp>
        <p:nvSpPr>
          <p:cNvPr id="27" name="Titolo 1"/>
          <p:cNvSpPr txBox="1">
            <a:spLocks/>
          </p:cNvSpPr>
          <p:nvPr/>
        </p:nvSpPr>
        <p:spPr>
          <a:xfrm>
            <a:off x="3299212" y="5042369"/>
            <a:ext cx="359993" cy="4597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000" b="1" dirty="0" smtClean="0"/>
              <a:t>*</a:t>
            </a:r>
            <a:endParaRPr lang="it-IT" sz="5000" b="1" dirty="0" smtClean="0"/>
          </a:p>
        </p:txBody>
      </p:sp>
    </p:spTree>
    <p:extLst>
      <p:ext uri="{BB962C8B-B14F-4D97-AF65-F5344CB8AC3E}">
        <p14:creationId xmlns:p14="http://schemas.microsoft.com/office/powerpoint/2010/main" val="2490965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385</Words>
  <Application>Microsoft Macintosh PowerPoint</Application>
  <PresentationFormat>A4 (21x29,7 cm)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LA TUA PRESENTAZIONE in POWER POINT</vt:lpstr>
      <vt:lpstr>LA TUA PRESENTAZIONE in POWER POINT</vt:lpstr>
      <vt:lpstr>TITOLO</vt:lpstr>
      <vt:lpstr>1 capitolo</vt:lpstr>
      <vt:lpstr>Analisi</vt:lpstr>
      <vt:lpstr>TITOLO</vt:lpstr>
      <vt:lpstr>3 capitolo</vt:lpstr>
      <vt:lpstr>TITOLO</vt:lpstr>
      <vt:lpstr>3 capitolo</vt:lpstr>
      <vt:lpstr>CONTATTI</vt:lpstr>
    </vt:vector>
  </TitlesOfParts>
  <Company>Amikaj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Alessandra De Santis</dc:creator>
  <cp:lastModifiedBy>Alessandra De Santis</cp:lastModifiedBy>
  <cp:revision>22</cp:revision>
  <dcterms:created xsi:type="dcterms:W3CDTF">2020-05-12T15:17:22Z</dcterms:created>
  <dcterms:modified xsi:type="dcterms:W3CDTF">2020-05-19T07:59:14Z</dcterms:modified>
</cp:coreProperties>
</file>